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slides/slide35.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34.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20.xml" ContentType="application/vnd.openxmlformats-officedocument.presentationml.slide+xml"/>
  <Override PartName="/ppt/slides/slide33.xml" ContentType="application/vnd.openxmlformats-officedocument.presentationml.slide+xml"/>
  <Override PartName="/ppt/slides/slide27.xml" ContentType="application/vnd.openxmlformats-officedocument.presentationml.slide+xml"/>
  <Override PartName="/ppt/slides/slide32.xml" ContentType="application/vnd.openxmlformats-officedocument.presentationml.slide+xml"/>
  <Override PartName="/ppt/slides/slide26.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11.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theme/theme1.xml" ContentType="application/vnd.openxmlformats-officedocument.theme+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comments/comment1.xml" ContentType="application/vnd.openxmlformats-officedocument.presentationml.comments+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customXml/itemProps3.xml" ContentType="application/vnd.openxmlformats-officedocument.customXmlProperties+xml"/>
  <Override PartName="/ppt/revisionInfo.xml" ContentType="application/vnd.ms-powerpoint.revisioninfo+xml"/>
  <Override PartName="/docProps/custom.xml" ContentType="application/vnd.openxmlformats-officedocument.custom-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docProps/core.xml" ContentType="application/vnd.openxmlformats-package.core-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handoutMasterIdLst>
    <p:handoutMasterId r:id="rId43"/>
  </p:handoutMasterIdLst>
  <p:sldIdLst>
    <p:sldId id="286" r:id="rId5"/>
    <p:sldId id="287" r:id="rId6"/>
    <p:sldId id="289" r:id="rId7"/>
    <p:sldId id="261" r:id="rId8"/>
    <p:sldId id="290" r:id="rId9"/>
    <p:sldId id="292" r:id="rId10"/>
    <p:sldId id="294" r:id="rId11"/>
    <p:sldId id="295" r:id="rId12"/>
    <p:sldId id="315" r:id="rId13"/>
    <p:sldId id="317" r:id="rId14"/>
    <p:sldId id="316" r:id="rId15"/>
    <p:sldId id="318" r:id="rId16"/>
    <p:sldId id="296" r:id="rId17"/>
    <p:sldId id="299" r:id="rId18"/>
    <p:sldId id="322" r:id="rId19"/>
    <p:sldId id="320" r:id="rId20"/>
    <p:sldId id="300" r:id="rId21"/>
    <p:sldId id="314" r:id="rId22"/>
    <p:sldId id="334" r:id="rId23"/>
    <p:sldId id="326" r:id="rId24"/>
    <p:sldId id="327" r:id="rId25"/>
    <p:sldId id="328" r:id="rId26"/>
    <p:sldId id="325" r:id="rId27"/>
    <p:sldId id="307" r:id="rId28"/>
    <p:sldId id="329" r:id="rId29"/>
    <p:sldId id="330" r:id="rId30"/>
    <p:sldId id="331" r:id="rId31"/>
    <p:sldId id="332" r:id="rId32"/>
    <p:sldId id="309" r:id="rId33"/>
    <p:sldId id="310" r:id="rId34"/>
    <p:sldId id="311" r:id="rId35"/>
    <p:sldId id="333" r:id="rId36"/>
    <p:sldId id="312" r:id="rId37"/>
    <p:sldId id="323" r:id="rId38"/>
    <p:sldId id="324" r:id="rId39"/>
    <p:sldId id="306" r:id="rId40"/>
    <p:sldId id="270" r:id="rId41"/>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oms, Megan" initials="OM" lastIdx="13" clrIdx="0">
    <p:extLst>
      <p:ext uri="{19B8F6BF-5375-455C-9EA6-DF929625EA0E}">
        <p15:presenceInfo xmlns:p15="http://schemas.microsoft.com/office/powerpoint/2012/main" userId="S-1-5-21-2045133064-1094011550-2132503166-112627" providerId="AD"/>
      </p:ext>
    </p:extLst>
  </p:cmAuthor>
  <p:cmAuthor id="2" name="Burbank, Scott" initials="BS" lastIdx="12" clrIdx="1">
    <p:extLst>
      <p:ext uri="{19B8F6BF-5375-455C-9EA6-DF929625EA0E}">
        <p15:presenceInfo xmlns:p15="http://schemas.microsoft.com/office/powerpoint/2012/main" userId="S-1-5-21-2045133064-1094011550-2132503166-685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32" autoAdjust="0"/>
    <p:restoredTop sz="87851" autoAdjust="0"/>
  </p:normalViewPr>
  <p:slideViewPr>
    <p:cSldViewPr snapToGrid="0">
      <p:cViewPr varScale="1">
        <p:scale>
          <a:sx n="100" d="100"/>
          <a:sy n="100" d="100"/>
        </p:scale>
        <p:origin x="1764" y="96"/>
      </p:cViewPr>
      <p:guideLst>
        <p:guide orient="horz" pos="2160"/>
        <p:guide pos="2880"/>
      </p:guideLst>
    </p:cSldViewPr>
  </p:slideViewPr>
  <p:outlineViewPr>
    <p:cViewPr>
      <p:scale>
        <a:sx n="33" d="100"/>
        <a:sy n="33" d="100"/>
      </p:scale>
      <p:origin x="0" y="-10819"/>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89" d="100"/>
          <a:sy n="89" d="100"/>
        </p:scale>
        <p:origin x="379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heme" Target="theme/theme1.xml"/><Relationship Id="rId50" Type="http://schemas.openxmlformats.org/officeDocument/2006/relationships/customXml" Target="../customXml/item4.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customXml" Target="../customXml/item5.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8-03-15T23:05:16.192" idx="10">
    <p:pos x="71" y="60"/>
    <p:text>Use a picture from Br 15 from the inside only</p:text>
    <p:extLst>
      <p:ext uri="{C676402C-5697-4E1C-873F-D02D1690AC5C}">
        <p15:threadingInfo xmlns:p15="http://schemas.microsoft.com/office/powerpoint/2012/main" timeZoneBias="24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8E5EDFE-FE98-46BA-904C-2FA9FCDBA297}" type="datetimeFigureOut">
              <a:rPr lang="en-US" smtClean="0"/>
              <a:t>3/26/2018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6698932-6D43-4810-973C-1B9951B67041}" type="slidenum">
              <a:rPr lang="en-US" smtClean="0"/>
              <a:t>‹#›</a:t>
            </a:fld>
            <a:endParaRPr lang="en-US"/>
          </a:p>
        </p:txBody>
      </p:sp>
    </p:spTree>
    <p:extLst>
      <p:ext uri="{BB962C8B-B14F-4D97-AF65-F5344CB8AC3E}">
        <p14:creationId xmlns:p14="http://schemas.microsoft.com/office/powerpoint/2010/main" val="6838795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4FE36F3-1519-4854-B52E-4C69D2FC846B}" type="datetimeFigureOut">
              <a:rPr lang="en-US"/>
              <a:pPr>
                <a:defRPr/>
              </a:pPr>
              <a:t>3/26/2018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AFF97AEA-DAC4-4BF9-BD5F-5DF3E0BDDC5A}" type="slidenum">
              <a:rPr lang="en-US"/>
              <a:pPr>
                <a:defRPr/>
              </a:pPr>
              <a:t>‹#›</a:t>
            </a:fld>
            <a:endParaRPr lang="en-US"/>
          </a:p>
        </p:txBody>
      </p:sp>
    </p:spTree>
    <p:extLst>
      <p:ext uri="{BB962C8B-B14F-4D97-AF65-F5344CB8AC3E}">
        <p14:creationId xmlns:p14="http://schemas.microsoft.com/office/powerpoint/2010/main" val="9952938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Located over Deerfield River</a:t>
            </a:r>
          </a:p>
          <a:p>
            <a:pPr marL="171450" indent="-171450">
              <a:buFont typeface="Arial" panose="020B0604020202020204" pitchFamily="34" charset="0"/>
              <a:buChar char="•"/>
            </a:pPr>
            <a:r>
              <a:rPr lang="en-US" dirty="0"/>
              <a:t>Depot St to the West</a:t>
            </a:r>
          </a:p>
          <a:p>
            <a:pPr marL="171450" indent="-171450">
              <a:buFont typeface="Arial" panose="020B0604020202020204" pitchFamily="34" charset="0"/>
              <a:buChar char="•"/>
            </a:pPr>
            <a:r>
              <a:rPr lang="en-US" dirty="0"/>
              <a:t>Phelps lane and Tunnel St to the East</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6</a:t>
            </a:fld>
            <a:endParaRPr lang="en-US"/>
          </a:p>
        </p:txBody>
      </p:sp>
    </p:spTree>
    <p:extLst>
      <p:ext uri="{BB962C8B-B14F-4D97-AF65-F5344CB8AC3E}">
        <p14:creationId xmlns:p14="http://schemas.microsoft.com/office/powerpoint/2010/main" val="227759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200+ foot retaining wall</a:t>
            </a:r>
          </a:p>
          <a:p>
            <a:pPr marL="171450" indent="-171450">
              <a:buFont typeface="Arial" panose="020B0604020202020204" pitchFamily="34" charset="0"/>
              <a:buChar char="•"/>
            </a:pPr>
            <a:r>
              <a:rPr lang="en-US" dirty="0"/>
              <a:t>Once the wall type is selected we will get input from the town on aesthetic treatments</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20</a:t>
            </a:fld>
            <a:endParaRPr lang="en-US"/>
          </a:p>
        </p:txBody>
      </p:sp>
    </p:spTree>
    <p:extLst>
      <p:ext uri="{BB962C8B-B14F-4D97-AF65-F5344CB8AC3E}">
        <p14:creationId xmlns:p14="http://schemas.microsoft.com/office/powerpoint/2010/main" val="7821873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OFF ALIGNMENT</a:t>
            </a:r>
          </a:p>
          <a:p>
            <a:r>
              <a:rPr lang="en-US" dirty="0"/>
              <a:t>Traffic on existing bridge</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24</a:t>
            </a:fld>
            <a:endParaRPr lang="en-US"/>
          </a:p>
        </p:txBody>
      </p:sp>
    </p:spTree>
    <p:extLst>
      <p:ext uri="{BB962C8B-B14F-4D97-AF65-F5344CB8AC3E}">
        <p14:creationId xmlns:p14="http://schemas.microsoft.com/office/powerpoint/2010/main" val="8984161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37</a:t>
            </a:fld>
            <a:endParaRPr lang="en-US"/>
          </a:p>
        </p:txBody>
      </p:sp>
    </p:spTree>
    <p:extLst>
      <p:ext uri="{BB962C8B-B14F-4D97-AF65-F5344CB8AC3E}">
        <p14:creationId xmlns:p14="http://schemas.microsoft.com/office/powerpoint/2010/main" val="1179036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Driving east toward the center of town</a:t>
            </a:r>
          </a:p>
          <a:p>
            <a:pPr marL="171450" indent="-171450">
              <a:buFont typeface="Arial" panose="020B0604020202020204" pitchFamily="34" charset="0"/>
              <a:buChar char="•"/>
            </a:pPr>
            <a:r>
              <a:rPr lang="en-US" dirty="0"/>
              <a:t>Driving west from town</a:t>
            </a:r>
          </a:p>
          <a:p>
            <a:pPr marL="171450" indent="-171450">
              <a:buFont typeface="Arial" panose="020B0604020202020204" pitchFamily="34" charset="0"/>
              <a:buChar char="•"/>
            </a:pPr>
            <a:r>
              <a:rPr lang="en-US" dirty="0"/>
              <a:t>Elevation views of both north and south show deterioration</a:t>
            </a:r>
          </a:p>
          <a:p>
            <a:pPr marL="628650" lvl="1" indent="-171450">
              <a:buFont typeface="Arial" panose="020B0604020202020204" pitchFamily="34" charset="0"/>
              <a:buChar char="•"/>
            </a:pPr>
            <a:r>
              <a:rPr lang="en-US" dirty="0"/>
              <a:t>Waterline on north side can be seen</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7</a:t>
            </a:fld>
            <a:endParaRPr lang="en-US"/>
          </a:p>
        </p:txBody>
      </p:sp>
    </p:spTree>
    <p:extLst>
      <p:ext uri="{BB962C8B-B14F-4D97-AF65-F5344CB8AC3E}">
        <p14:creationId xmlns:p14="http://schemas.microsoft.com/office/powerpoint/2010/main" val="2445702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8</a:t>
            </a:fld>
            <a:endParaRPr lang="en-US"/>
          </a:p>
        </p:txBody>
      </p:sp>
    </p:spTree>
    <p:extLst>
      <p:ext uri="{BB962C8B-B14F-4D97-AF65-F5344CB8AC3E}">
        <p14:creationId xmlns:p14="http://schemas.microsoft.com/office/powerpoint/2010/main" val="20049106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some examples of why the deck is rated a 3 for serious condition</a:t>
            </a:r>
          </a:p>
          <a:p>
            <a:pPr marL="171450" indent="-171450">
              <a:buFont typeface="Arial" panose="020B0604020202020204" pitchFamily="34" charset="0"/>
              <a:buChar char="•"/>
            </a:pPr>
            <a:r>
              <a:rPr lang="en-US" dirty="0"/>
              <a:t>The underside of the deck exhibits concrete spalling and rusting and deteriorating reinforcement</a:t>
            </a:r>
          </a:p>
          <a:p>
            <a:pPr marL="171450" indent="-171450">
              <a:buFont typeface="Arial" panose="020B0604020202020204" pitchFamily="34" charset="0"/>
              <a:buChar char="•"/>
            </a:pPr>
            <a:r>
              <a:rPr lang="en-US" dirty="0"/>
              <a:t>The topside of the deck shows both longitudinal and transverse cracking as well as general wear of the surface.  Cracking is prominent throughout the length of the deck and will only continue to deteriorate</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9</a:t>
            </a:fld>
            <a:endParaRPr lang="en-US"/>
          </a:p>
        </p:txBody>
      </p:sp>
    </p:spTree>
    <p:extLst>
      <p:ext uri="{BB962C8B-B14F-4D97-AF65-F5344CB8AC3E}">
        <p14:creationId xmlns:p14="http://schemas.microsoft.com/office/powerpoint/2010/main" val="2370561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Here you can see examples of why the superstructure was rater a 4 for Poor condition</a:t>
            </a:r>
          </a:p>
          <a:p>
            <a:pPr marL="171450" indent="-171450">
              <a:buFont typeface="Arial" panose="020B0604020202020204" pitchFamily="34" charset="0"/>
              <a:buChar char="•"/>
            </a:pPr>
            <a:r>
              <a:rPr lang="en-US" dirty="0"/>
              <a:t>The main girder shows severe section loss: full thickness loss</a:t>
            </a:r>
          </a:p>
          <a:p>
            <a:pPr marL="171450" indent="-171450">
              <a:buFont typeface="Arial" panose="020B0604020202020204" pitchFamily="34" charset="0"/>
              <a:buChar char="•"/>
            </a:pPr>
            <a:r>
              <a:rPr lang="en-US" dirty="0"/>
              <a:t>Main bracing members show rusting and section loss</a:t>
            </a:r>
          </a:p>
          <a:p>
            <a:pPr marL="171450" indent="-171450">
              <a:buFont typeface="Arial" panose="020B0604020202020204" pitchFamily="34" charset="0"/>
              <a:buChar char="•"/>
            </a:pPr>
            <a:r>
              <a:rPr lang="en-US" dirty="0"/>
              <a:t>Cracked members are also present including this connection angle which has a crack highlighted in orange.</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10</a:t>
            </a:fld>
            <a:endParaRPr lang="en-US"/>
          </a:p>
        </p:txBody>
      </p:sp>
    </p:spTree>
    <p:extLst>
      <p:ext uri="{BB962C8B-B14F-4D97-AF65-F5344CB8AC3E}">
        <p14:creationId xmlns:p14="http://schemas.microsoft.com/office/powerpoint/2010/main" val="787517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substructure was rated a 6 for Satisfactory but you can see several cracks and concrete spalling throughout the abutments and piers</a:t>
            </a:r>
          </a:p>
          <a:p>
            <a:pPr marL="171450" indent="-171450">
              <a:buFont typeface="Arial" panose="020B0604020202020204" pitchFamily="34" charset="0"/>
              <a:buChar char="•"/>
            </a:pPr>
            <a:r>
              <a:rPr lang="en-US" dirty="0"/>
              <a:t>In several locations the cracks are fairly wide with areas of more significant concrete spalling</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11</a:t>
            </a:fld>
            <a:endParaRPr lang="en-US"/>
          </a:p>
        </p:txBody>
      </p:sp>
    </p:spTree>
    <p:extLst>
      <p:ext uri="{BB962C8B-B14F-4D97-AF65-F5344CB8AC3E}">
        <p14:creationId xmlns:p14="http://schemas.microsoft.com/office/powerpoint/2010/main" val="3544624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Existing bridge is a Fracture Critical Structure</a:t>
            </a:r>
          </a:p>
          <a:p>
            <a:pPr marL="628650" lvl="1" indent="-171450">
              <a:buFont typeface="Arial" panose="020B0604020202020204" pitchFamily="34" charset="0"/>
              <a:buChar char="•"/>
            </a:pPr>
            <a:r>
              <a:rPr lang="en-US" dirty="0"/>
              <a:t>Only 2 Girder System</a:t>
            </a:r>
          </a:p>
          <a:p>
            <a:pPr marL="628650" lvl="1" indent="-171450">
              <a:buFont typeface="Arial" panose="020B0604020202020204" pitchFamily="34" charset="0"/>
              <a:buChar char="•"/>
            </a:pPr>
            <a:r>
              <a:rPr lang="en-US" dirty="0"/>
              <a:t>Loss of 1 Girder leads to Structural Failure</a:t>
            </a:r>
          </a:p>
          <a:p>
            <a:pPr marL="171450" lvl="0" indent="-171450">
              <a:buFont typeface="Arial" panose="020B0604020202020204" pitchFamily="34" charset="0"/>
              <a:buChar char="•"/>
            </a:pPr>
            <a:r>
              <a:rPr lang="en-US" dirty="0"/>
              <a:t>Non-failure critical structures are designed with more than two girders as a redundant system so that the loss of one girder doesn’t lead to entire structure failure for safety reasons.</a:t>
            </a:r>
          </a:p>
          <a:p>
            <a:endParaRPr lang="en-US" dirty="0"/>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12</a:t>
            </a:fld>
            <a:endParaRPr lang="en-US"/>
          </a:p>
        </p:txBody>
      </p:sp>
    </p:spTree>
    <p:extLst>
      <p:ext uri="{BB962C8B-B14F-4D97-AF65-F5344CB8AC3E}">
        <p14:creationId xmlns:p14="http://schemas.microsoft.com/office/powerpoint/2010/main" val="2398396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New Sidewalk from Tunnel St to Depot St.</a:t>
            </a:r>
          </a:p>
          <a:p>
            <a:pPr marL="628650" lvl="1" indent="-171450">
              <a:buFont typeface="Arial" panose="020B0604020202020204" pitchFamily="34" charset="0"/>
              <a:buChar char="•"/>
            </a:pPr>
            <a:r>
              <a:rPr lang="en-US" dirty="0"/>
              <a:t>Coordinating with other sidewalk project planned for the next year</a:t>
            </a:r>
          </a:p>
          <a:p>
            <a:pPr marL="171450" indent="-171450">
              <a:buFont typeface="Arial" panose="020B0604020202020204" pitchFamily="34" charset="0"/>
              <a:buChar char="•"/>
            </a:pPr>
            <a:r>
              <a:rPr lang="en-US" dirty="0"/>
              <a:t>Utility relocations</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15</a:t>
            </a:fld>
            <a:endParaRPr lang="en-US"/>
          </a:p>
        </p:txBody>
      </p:sp>
    </p:spTree>
    <p:extLst>
      <p:ext uri="{BB962C8B-B14F-4D97-AF65-F5344CB8AC3E}">
        <p14:creationId xmlns:p14="http://schemas.microsoft.com/office/powerpoint/2010/main" val="3890692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Proposed waterline</a:t>
            </a:r>
          </a:p>
        </p:txBody>
      </p:sp>
      <p:sp>
        <p:nvSpPr>
          <p:cNvPr id="4" name="Slide Number Placeholder 3"/>
          <p:cNvSpPr>
            <a:spLocks noGrp="1"/>
          </p:cNvSpPr>
          <p:nvPr>
            <p:ph type="sldNum" sz="quarter" idx="10"/>
          </p:nvPr>
        </p:nvSpPr>
        <p:spPr/>
        <p:txBody>
          <a:bodyPr/>
          <a:lstStyle/>
          <a:p>
            <a:pPr>
              <a:defRPr/>
            </a:pPr>
            <a:fld id="{AFF97AEA-DAC4-4BF9-BD5F-5DF3E0BDDC5A}" type="slidenum">
              <a:rPr lang="en-US" smtClean="0"/>
              <a:pPr>
                <a:defRPr/>
              </a:pPr>
              <a:t>19</a:t>
            </a:fld>
            <a:endParaRPr lang="en-US"/>
          </a:p>
        </p:txBody>
      </p:sp>
    </p:spTree>
    <p:extLst>
      <p:ext uri="{BB962C8B-B14F-4D97-AF65-F5344CB8AC3E}">
        <p14:creationId xmlns:p14="http://schemas.microsoft.com/office/powerpoint/2010/main" val="34532696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 no phot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631825" indent="0">
              <a:defRPr/>
            </a:lvl1pPr>
          </a:lstStyle>
          <a:p>
            <a:r>
              <a:rPr lang="en-US"/>
              <a:t>Click to edit Master title style</a:t>
            </a:r>
            <a:endParaRPr lang="en-US" dirty="0"/>
          </a:p>
        </p:txBody>
      </p:sp>
      <p:sp>
        <p:nvSpPr>
          <p:cNvPr id="4" name="Content Placeholder 3"/>
          <p:cNvSpPr>
            <a:spLocks noGrp="1"/>
          </p:cNvSpPr>
          <p:nvPr>
            <p:ph sz="quarter" idx="10"/>
          </p:nvPr>
        </p:nvSpPr>
        <p:spPr>
          <a:xfrm>
            <a:off x="457298" y="1600154"/>
            <a:ext cx="7780614" cy="4035875"/>
          </a:xfrm>
        </p:spPr>
        <p:txBody>
          <a:bodyPr/>
          <a:lstStyle/>
          <a:p>
            <a:pPr lvl="0"/>
            <a:r>
              <a:rPr lang="en-US"/>
              <a:t>Edit Master text styles</a:t>
            </a:r>
          </a:p>
          <a:p>
            <a:pPr lvl="1"/>
            <a:r>
              <a:rPr lang="en-US"/>
              <a:t>Second level</a:t>
            </a:r>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421" y="4054577"/>
            <a:ext cx="3393256" cy="1818899"/>
          </a:xfrm>
          <a:prstGeom prst="rect">
            <a:avLst/>
          </a:prstGeom>
        </p:spPr>
      </p:pic>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421" y="4054577"/>
            <a:ext cx="3393256" cy="1818899"/>
          </a:xfrm>
          <a:prstGeom prst="rect">
            <a:avLst/>
          </a:prstGeom>
        </p:spPr>
      </p:pic>
    </p:spTree>
    <p:extLst>
      <p:ext uri="{BB962C8B-B14F-4D97-AF65-F5344CB8AC3E}">
        <p14:creationId xmlns:p14="http://schemas.microsoft.com/office/powerpoint/2010/main" val="3616074762"/>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421" y="4054577"/>
            <a:ext cx="3393256" cy="1818899"/>
          </a:xfrm>
          <a:prstGeom prst="rect">
            <a:avLst/>
          </a:prstGeom>
        </p:spPr>
      </p:pic>
    </p:spTree>
    <p:extLst>
      <p:ext uri="{BB962C8B-B14F-4D97-AF65-F5344CB8AC3E}">
        <p14:creationId xmlns:p14="http://schemas.microsoft.com/office/powerpoint/2010/main" val="150927589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421" y="4054577"/>
            <a:ext cx="3393256" cy="1818899"/>
          </a:xfrm>
          <a:prstGeom prst="rect">
            <a:avLst/>
          </a:prstGeom>
        </p:spPr>
      </p:pic>
    </p:spTree>
    <p:extLst>
      <p:ext uri="{BB962C8B-B14F-4D97-AF65-F5344CB8AC3E}">
        <p14:creationId xmlns:p14="http://schemas.microsoft.com/office/powerpoint/2010/main" val="259044165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421" y="4054577"/>
            <a:ext cx="3393256" cy="1818899"/>
          </a:xfrm>
          <a:prstGeom prst="rect">
            <a:avLst/>
          </a:prstGeom>
        </p:spPr>
      </p:pic>
    </p:spTree>
    <p:extLst>
      <p:ext uri="{BB962C8B-B14F-4D97-AF65-F5344CB8AC3E}">
        <p14:creationId xmlns:p14="http://schemas.microsoft.com/office/powerpoint/2010/main" val="4250013343"/>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421" y="4054577"/>
            <a:ext cx="3393256" cy="1818899"/>
          </a:xfrm>
          <a:prstGeom prst="rect">
            <a:avLst/>
          </a:prstGeom>
        </p:spPr>
      </p:pic>
    </p:spTree>
    <p:extLst>
      <p:ext uri="{BB962C8B-B14F-4D97-AF65-F5344CB8AC3E}">
        <p14:creationId xmlns:p14="http://schemas.microsoft.com/office/powerpoint/2010/main" val="1155863113"/>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9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421" y="4054577"/>
            <a:ext cx="3393256" cy="1818899"/>
          </a:xfrm>
          <a:prstGeom prst="rect">
            <a:avLst/>
          </a:prstGeom>
        </p:spPr>
      </p:pic>
    </p:spTree>
    <p:extLst>
      <p:ext uri="{BB962C8B-B14F-4D97-AF65-F5344CB8AC3E}">
        <p14:creationId xmlns:p14="http://schemas.microsoft.com/office/powerpoint/2010/main" val="92962592"/>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Pull-out quote/fac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a:solidFill>
            <a:schemeClr val="bg1">
              <a:lumMod val="85000"/>
            </a:schemeClr>
          </a:solidFill>
        </p:spPr>
        <p:txBody>
          <a:bodyPr/>
          <a:lstStyle/>
          <a:p>
            <a:r>
              <a:rPr lang="en-US"/>
              <a:t>Click icon to add picture</a:t>
            </a:r>
            <a:endParaRPr lang="en-US" dirty="0"/>
          </a:p>
        </p:txBody>
      </p:sp>
      <p:sp>
        <p:nvSpPr>
          <p:cNvPr id="3" name="Content Placeholder 2"/>
          <p:cNvSpPr>
            <a:spLocks noGrp="1"/>
          </p:cNvSpPr>
          <p:nvPr>
            <p:ph idx="1"/>
          </p:nvPr>
        </p:nvSpPr>
        <p:spPr>
          <a:xfrm>
            <a:off x="0" y="5273749"/>
            <a:ext cx="9144000" cy="903770"/>
          </a:xfrm>
          <a:solidFill>
            <a:schemeClr val="bg1">
              <a:alpha val="80000"/>
            </a:schemeClr>
          </a:solidFill>
        </p:spPr>
        <p:txBody>
          <a:bodyPr tIns="0" anchor="ctr"/>
          <a:lstStyle>
            <a:lvl1pPr marL="457200" indent="-287338" algn="ctr">
              <a:buClr>
                <a:schemeClr val="tx1">
                  <a:lumMod val="50000"/>
                  <a:lumOff val="50000"/>
                </a:schemeClr>
              </a:buClr>
              <a:buNone/>
              <a:defRPr sz="2400" b="0" baseline="0">
                <a:solidFill>
                  <a:schemeClr val="tx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r>
              <a:rPr lang="en-US"/>
              <a:t>Edit Master text styles</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People Slide">
    <p:spTree>
      <p:nvGrpSpPr>
        <p:cNvPr id="1" name=""/>
        <p:cNvGrpSpPr/>
        <p:nvPr/>
      </p:nvGrpSpPr>
      <p:grpSpPr>
        <a:xfrm>
          <a:off x="0" y="0"/>
          <a:ext cx="0" cy="0"/>
          <a:chOff x="0" y="0"/>
          <a:chExt cx="0" cy="0"/>
        </a:xfrm>
      </p:grpSpPr>
      <p:sp>
        <p:nvSpPr>
          <p:cNvPr id="7" name="Picture Placeholder 10"/>
          <p:cNvSpPr>
            <a:spLocks noGrp="1"/>
          </p:cNvSpPr>
          <p:nvPr>
            <p:ph type="pic" sz="quarter" idx="10"/>
          </p:nvPr>
        </p:nvSpPr>
        <p:spPr>
          <a:xfrm>
            <a:off x="0" y="0"/>
            <a:ext cx="9144000" cy="6858000"/>
          </a:xfrm>
          <a:solidFill>
            <a:schemeClr val="bg1">
              <a:lumMod val="85000"/>
            </a:schemeClr>
          </a:solidFill>
        </p:spPr>
        <p:txBody>
          <a:bodyPr/>
          <a:lstStyle/>
          <a:p>
            <a:r>
              <a:rPr lang="en-US"/>
              <a:t>Click icon to add picture</a:t>
            </a:r>
            <a:endParaRPr lang="en-US" dirty="0"/>
          </a:p>
        </p:txBody>
      </p:sp>
    </p:spTree>
    <p:extLst>
      <p:ext uri="{BB962C8B-B14F-4D97-AF65-F5344CB8AC3E}">
        <p14:creationId xmlns:p14="http://schemas.microsoft.com/office/powerpoint/2010/main" val="412049875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ject Slide - no logo (grey)">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954230"/>
          </a:xfrm>
          <a:solidFill>
            <a:schemeClr val="bg1">
              <a:lumMod val="85000"/>
            </a:schemeClr>
          </a:solidFill>
        </p:spPr>
        <p:txBody>
          <a:bodyPr/>
          <a:lstStyle/>
          <a:p>
            <a:r>
              <a:rPr lang="en-US"/>
              <a:t>Click icon to add picture</a:t>
            </a:r>
            <a:endParaRPr lang="en-US" dirty="0"/>
          </a:p>
        </p:txBody>
      </p:sp>
      <p:sp>
        <p:nvSpPr>
          <p:cNvPr id="3" name="Content Placeholder 2"/>
          <p:cNvSpPr>
            <a:spLocks noGrp="1"/>
          </p:cNvSpPr>
          <p:nvPr>
            <p:ph idx="1" hasCustomPrompt="1"/>
          </p:nvPr>
        </p:nvSpPr>
        <p:spPr>
          <a:xfrm>
            <a:off x="0" y="5954230"/>
            <a:ext cx="9144000" cy="903770"/>
          </a:xfrm>
          <a:solidFill>
            <a:schemeClr val="tx1">
              <a:lumMod val="65000"/>
              <a:lumOff val="35000"/>
            </a:schemeClr>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br>
              <a:rPr lang="en-US" dirty="0"/>
            </a:br>
            <a:endParaRPr lang="en-US" dirty="0"/>
          </a:p>
        </p:txBody>
      </p:sp>
      <p:sp>
        <p:nvSpPr>
          <p:cNvPr id="5" name="Text Placeholder 4"/>
          <p:cNvSpPr>
            <a:spLocks noGrp="1"/>
          </p:cNvSpPr>
          <p:nvPr>
            <p:ph type="body" sz="quarter" idx="11" hasCustomPrompt="1"/>
          </p:nvPr>
        </p:nvSpPr>
        <p:spPr>
          <a:xfrm>
            <a:off x="457088" y="6084917"/>
            <a:ext cx="8238025" cy="274321"/>
          </a:xfrm>
        </p:spPr>
        <p:txBody>
          <a:bodyPr/>
          <a:lstStyle>
            <a:lvl1pPr marL="0" indent="0">
              <a:buNone/>
              <a:defRPr sz="1800" baseline="0">
                <a:solidFill>
                  <a:schemeClr val="bg1"/>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7" name="Text Placeholder 6"/>
          <p:cNvSpPr>
            <a:spLocks noGrp="1"/>
          </p:cNvSpPr>
          <p:nvPr>
            <p:ph type="body" sz="quarter" idx="12" hasCustomPrompt="1"/>
          </p:nvPr>
        </p:nvSpPr>
        <p:spPr>
          <a:xfrm>
            <a:off x="457776" y="6422976"/>
            <a:ext cx="8237337" cy="268772"/>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8185503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 no pho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631825" indent="0">
              <a:defRPr/>
            </a:lvl1pPr>
          </a:lstStyle>
          <a:p>
            <a:r>
              <a:rPr lang="en-US"/>
              <a:t>Click to edit Master title style</a:t>
            </a:r>
            <a:endParaRPr lang="en-US" dirty="0"/>
          </a:p>
        </p:txBody>
      </p:sp>
      <p:sp>
        <p:nvSpPr>
          <p:cNvPr id="4" name="Content Placeholder 3"/>
          <p:cNvSpPr>
            <a:spLocks noGrp="1"/>
          </p:cNvSpPr>
          <p:nvPr>
            <p:ph sz="quarter" idx="10"/>
          </p:nvPr>
        </p:nvSpPr>
        <p:spPr>
          <a:xfrm>
            <a:off x="457298" y="1600154"/>
            <a:ext cx="7780614" cy="4035875"/>
          </a:xfrm>
        </p:spPr>
        <p:txBody>
          <a:bodyPr/>
          <a:lstStyle/>
          <a:p>
            <a:pPr lvl="0"/>
            <a:r>
              <a:rPr lang="en-US"/>
              <a:t>Edit Master text styles</a:t>
            </a:r>
          </a:p>
          <a:p>
            <a:pPr lvl="1"/>
            <a:r>
              <a:rPr lang="en-US"/>
              <a:t>Second level</a:t>
            </a:r>
          </a:p>
        </p:txBody>
      </p:sp>
    </p:spTree>
    <p:extLst>
      <p:ext uri="{BB962C8B-B14F-4D97-AF65-F5344CB8AC3E}">
        <p14:creationId xmlns:p14="http://schemas.microsoft.com/office/powerpoint/2010/main" val="84437543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Project Slide - no logo (whit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954230"/>
          </a:xfrm>
          <a:solidFill>
            <a:schemeClr val="bg1">
              <a:lumMod val="85000"/>
            </a:schemeClr>
          </a:solidFill>
        </p:spPr>
        <p:txBody>
          <a:bodyPr/>
          <a:lstStyle/>
          <a:p>
            <a:r>
              <a:rPr lang="en-US"/>
              <a:t>Click icon to add picture</a:t>
            </a:r>
            <a:endParaRPr lang="en-US" dirty="0"/>
          </a:p>
        </p:txBody>
      </p:sp>
      <p:sp>
        <p:nvSpPr>
          <p:cNvPr id="3" name="Content Placeholder 2"/>
          <p:cNvSpPr>
            <a:spLocks noGrp="1"/>
          </p:cNvSpPr>
          <p:nvPr>
            <p:ph idx="1" hasCustomPrompt="1"/>
          </p:nvPr>
        </p:nvSpPr>
        <p:spPr>
          <a:xfrm>
            <a:off x="0" y="5954230"/>
            <a:ext cx="9144000" cy="903770"/>
          </a:xfrm>
          <a:solidFill>
            <a:schemeClr val="bg1"/>
          </a:solidFill>
        </p:spPr>
        <p:txBody>
          <a:bodyPr tIns="0" anchor="ctr"/>
          <a:lstStyle>
            <a:lvl1pPr marL="174625" indent="-4763" algn="l">
              <a:buClr>
                <a:schemeClr val="tx1">
                  <a:lumMod val="50000"/>
                  <a:lumOff val="50000"/>
                </a:schemeClr>
              </a:buClr>
              <a:buNone/>
              <a:defRPr sz="1600" b="0" baseline="0">
                <a:solidFill>
                  <a:schemeClr val="bg1"/>
                </a:solidFill>
                <a:latin typeface="Segoe UI Semibold" panose="020B0702040204020203" pitchFamily="34" charset="0"/>
              </a:defRPr>
            </a:lvl1pPr>
            <a:lvl2pPr marL="742950" indent="-285750">
              <a:buClr>
                <a:schemeClr val="tx1">
                  <a:lumMod val="50000"/>
                  <a:lumOff val="50000"/>
                </a:schemeClr>
              </a:buClr>
              <a:defRPr sz="1800">
                <a:solidFill>
                  <a:schemeClr val="bg1"/>
                </a:solidFill>
              </a:defRPr>
            </a:lvl2pPr>
          </a:lstStyle>
          <a:p>
            <a:pPr lvl="0"/>
            <a:br>
              <a:rPr lang="en-US" dirty="0"/>
            </a:br>
            <a:endParaRPr lang="en-US" dirty="0"/>
          </a:p>
        </p:txBody>
      </p:sp>
      <p:sp>
        <p:nvSpPr>
          <p:cNvPr id="5" name="Text Placeholder 4"/>
          <p:cNvSpPr>
            <a:spLocks noGrp="1"/>
          </p:cNvSpPr>
          <p:nvPr>
            <p:ph type="body" sz="quarter" idx="11" hasCustomPrompt="1"/>
          </p:nvPr>
        </p:nvSpPr>
        <p:spPr>
          <a:xfrm>
            <a:off x="457088" y="6084917"/>
            <a:ext cx="8238025" cy="274321"/>
          </a:xfrm>
        </p:spPr>
        <p:txBody>
          <a:bodyPr/>
          <a:lstStyle>
            <a:lvl1pPr marL="0" indent="0">
              <a:buNone/>
              <a:defRPr sz="1800" baseline="0">
                <a:solidFill>
                  <a:schemeClr val="tx1">
                    <a:lumMod val="65000"/>
                    <a:lumOff val="35000"/>
                  </a:schemeClr>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7" name="Text Placeholder 6"/>
          <p:cNvSpPr>
            <a:spLocks noGrp="1"/>
          </p:cNvSpPr>
          <p:nvPr>
            <p:ph type="body" sz="quarter" idx="12" hasCustomPrompt="1"/>
          </p:nvPr>
        </p:nvSpPr>
        <p:spPr>
          <a:xfrm>
            <a:off x="457776" y="6422976"/>
            <a:ext cx="8237337" cy="268772"/>
          </a:xfrm>
        </p:spPr>
        <p:txBody>
          <a:bodyPr/>
          <a:lstStyle>
            <a:lvl1pPr marL="0" indent="0">
              <a:buNone/>
              <a:defRPr sz="1600">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0667672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ject Slide - with logo (grey)">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954230"/>
          </a:xfrm>
          <a:solidFill>
            <a:schemeClr val="bg1">
              <a:lumMod val="85000"/>
            </a:schemeClr>
          </a:solidFill>
        </p:spPr>
        <p:txBody>
          <a:bodyPr/>
          <a:lstStyle/>
          <a:p>
            <a:r>
              <a:rPr lang="en-US"/>
              <a:t>Click icon to add picture</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5755"/>
            <a:ext cx="9144000" cy="902208"/>
          </a:xfrm>
          <a:prstGeom prst="rect">
            <a:avLst/>
          </a:prstGeom>
        </p:spPr>
      </p:pic>
      <p:sp>
        <p:nvSpPr>
          <p:cNvPr id="10" name="Text Placeholder 4"/>
          <p:cNvSpPr>
            <a:spLocks noGrp="1"/>
          </p:cNvSpPr>
          <p:nvPr>
            <p:ph type="body" sz="quarter" idx="11" hasCustomPrompt="1"/>
          </p:nvPr>
        </p:nvSpPr>
        <p:spPr>
          <a:xfrm>
            <a:off x="1246791" y="6068291"/>
            <a:ext cx="7406757" cy="274321"/>
          </a:xfrm>
        </p:spPr>
        <p:txBody>
          <a:bodyPr/>
          <a:lstStyle>
            <a:lvl1pPr marL="0" indent="0">
              <a:buNone/>
              <a:defRPr sz="1800" baseline="0">
                <a:solidFill>
                  <a:schemeClr val="bg1"/>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12" name="Text Placeholder 6"/>
          <p:cNvSpPr>
            <a:spLocks noGrp="1"/>
          </p:cNvSpPr>
          <p:nvPr>
            <p:ph type="body" sz="quarter" idx="12" hasCustomPrompt="1"/>
          </p:nvPr>
        </p:nvSpPr>
        <p:spPr>
          <a:xfrm>
            <a:off x="1247479" y="6406350"/>
            <a:ext cx="7406069" cy="268772"/>
          </a:xfrm>
        </p:spPr>
        <p:txBody>
          <a:bodyPr/>
          <a:lstStyle>
            <a:lvl1pPr marL="0" indent="0">
              <a:buNone/>
              <a:defRPr sz="1600">
                <a:solidFill>
                  <a:schemeClr val="bg1"/>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191071024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oject Slide - with logo (white)">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5954230"/>
          </a:xfrm>
          <a:solidFill>
            <a:schemeClr val="bg1">
              <a:lumMod val="85000"/>
            </a:schemeClr>
          </a:solidFill>
        </p:spPr>
        <p:txBody>
          <a:bodyPr/>
          <a:lstStyle/>
          <a:p>
            <a:r>
              <a:rPr lang="en-US"/>
              <a:t>Click icon to add picture</a:t>
            </a:r>
            <a:endParaRPr lang="en-US" dirty="0"/>
          </a:p>
        </p:txBody>
      </p:sp>
      <p:pic>
        <p:nvPicPr>
          <p:cNvPr id="19" name="Picture 1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55755"/>
            <a:ext cx="9144000" cy="902208"/>
          </a:xfrm>
          <a:prstGeom prst="rect">
            <a:avLst/>
          </a:prstGeom>
        </p:spPr>
      </p:pic>
      <p:sp>
        <p:nvSpPr>
          <p:cNvPr id="10" name="Text Placeholder 4"/>
          <p:cNvSpPr>
            <a:spLocks noGrp="1"/>
          </p:cNvSpPr>
          <p:nvPr>
            <p:ph type="body" sz="quarter" idx="11" hasCustomPrompt="1"/>
          </p:nvPr>
        </p:nvSpPr>
        <p:spPr>
          <a:xfrm>
            <a:off x="1246791" y="6068291"/>
            <a:ext cx="7406757" cy="274321"/>
          </a:xfrm>
        </p:spPr>
        <p:txBody>
          <a:bodyPr/>
          <a:lstStyle>
            <a:lvl1pPr marL="0" indent="0">
              <a:buNone/>
              <a:defRPr sz="1800" baseline="0">
                <a:solidFill>
                  <a:schemeClr val="tx1">
                    <a:lumMod val="65000"/>
                    <a:lumOff val="35000"/>
                  </a:schemeClr>
                </a:solidFill>
                <a:latin typeface="Segoe UI Semibold" panose="020B0702040204020203" pitchFamily="34" charset="0"/>
                <a:cs typeface="Segoe UI Semilight" panose="020B0402040204020203" pitchFamily="34" charset="0"/>
              </a:defRPr>
            </a:lvl1pPr>
            <a:lvl2pPr marL="115888" indent="0">
              <a:spcBef>
                <a:spcPts val="0"/>
              </a:spcBef>
              <a:buNone/>
              <a:defRPr sz="1600" baseline="0">
                <a:solidFill>
                  <a:schemeClr val="bg1"/>
                </a:solidFill>
                <a:latin typeface="Segoe UI Semilight" panose="020B0402040204020203" pitchFamily="34" charset="0"/>
                <a:cs typeface="Segoe UI Semilight" panose="020B0402040204020203" pitchFamily="34" charset="0"/>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Project Name</a:t>
            </a:r>
          </a:p>
        </p:txBody>
      </p:sp>
      <p:sp>
        <p:nvSpPr>
          <p:cNvPr id="12" name="Text Placeholder 6"/>
          <p:cNvSpPr>
            <a:spLocks noGrp="1"/>
          </p:cNvSpPr>
          <p:nvPr>
            <p:ph type="body" sz="quarter" idx="12" hasCustomPrompt="1"/>
          </p:nvPr>
        </p:nvSpPr>
        <p:spPr>
          <a:xfrm>
            <a:off x="1247479" y="6406350"/>
            <a:ext cx="7406069" cy="268772"/>
          </a:xfrm>
        </p:spPr>
        <p:txBody>
          <a:bodyPr/>
          <a:lstStyle>
            <a:lvl1pPr marL="0" indent="0">
              <a:buNone/>
              <a:defRPr sz="1600">
                <a:solidFill>
                  <a:schemeClr val="tx1">
                    <a:lumMod val="65000"/>
                    <a:lumOff val="35000"/>
                  </a:schemeClr>
                </a:solidFill>
                <a:latin typeface="Segoe UI Semilight" panose="020B0402040204020203" pitchFamily="34" charset="0"/>
                <a:cs typeface="Segoe UI Semilight" panose="020B0402040204020203" pitchFamily="34" charset="0"/>
              </a:defRPr>
            </a:lvl1pPr>
          </a:lstStyle>
          <a:p>
            <a:pPr lvl="0"/>
            <a:r>
              <a:rPr lang="en-US" dirty="0"/>
              <a:t>Location | Client</a:t>
            </a:r>
          </a:p>
        </p:txBody>
      </p:sp>
    </p:spTree>
    <p:extLst>
      <p:ext uri="{BB962C8B-B14F-4D97-AF65-F5344CB8AC3E}">
        <p14:creationId xmlns:p14="http://schemas.microsoft.com/office/powerpoint/2010/main" val="388759086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hoto collage">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560888" cy="6858000"/>
          </a:xfrm>
          <a:solidFill>
            <a:schemeClr val="bg1">
              <a:lumMod val="85000"/>
            </a:schemeClr>
          </a:solidFill>
        </p:spPr>
        <p:txBody>
          <a:bodyPr/>
          <a:lstStyle/>
          <a:p>
            <a:r>
              <a:rPr lang="en-US"/>
              <a:t>Click icon to add picture</a:t>
            </a:r>
          </a:p>
        </p:txBody>
      </p:sp>
      <p:sp>
        <p:nvSpPr>
          <p:cNvPr id="6" name="Picture Placeholder 5"/>
          <p:cNvSpPr>
            <a:spLocks noGrp="1"/>
          </p:cNvSpPr>
          <p:nvPr>
            <p:ph type="pic" sz="quarter" idx="11"/>
          </p:nvPr>
        </p:nvSpPr>
        <p:spPr>
          <a:xfrm>
            <a:off x="4678326" y="0"/>
            <a:ext cx="4465674" cy="3423684"/>
          </a:xfrm>
          <a:solidFill>
            <a:schemeClr val="bg1">
              <a:lumMod val="85000"/>
            </a:schemeClr>
          </a:solidFill>
        </p:spPr>
        <p:txBody>
          <a:bodyPr/>
          <a:lstStyle/>
          <a:p>
            <a:r>
              <a:rPr lang="en-US"/>
              <a:t>Click icon to add picture</a:t>
            </a:r>
          </a:p>
        </p:txBody>
      </p:sp>
      <p:sp>
        <p:nvSpPr>
          <p:cNvPr id="10" name="Picture Placeholder 5"/>
          <p:cNvSpPr>
            <a:spLocks noGrp="1"/>
          </p:cNvSpPr>
          <p:nvPr>
            <p:ph type="pic" sz="quarter" idx="15"/>
          </p:nvPr>
        </p:nvSpPr>
        <p:spPr>
          <a:xfrm>
            <a:off x="4688963" y="3561907"/>
            <a:ext cx="4455037" cy="3296093"/>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310238138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hoto collage 2">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560888" cy="4338638"/>
          </a:xfrm>
          <a:solidFill>
            <a:schemeClr val="bg1">
              <a:lumMod val="85000"/>
            </a:schemeClr>
          </a:solidFill>
        </p:spPr>
        <p:txBody>
          <a:bodyPr/>
          <a:lstStyle/>
          <a:p>
            <a:r>
              <a:rPr lang="en-US"/>
              <a:t>Click icon to add picture</a:t>
            </a:r>
          </a:p>
        </p:txBody>
      </p:sp>
      <p:sp>
        <p:nvSpPr>
          <p:cNvPr id="6" name="Picture Placeholder 5"/>
          <p:cNvSpPr>
            <a:spLocks noGrp="1"/>
          </p:cNvSpPr>
          <p:nvPr>
            <p:ph type="pic" sz="quarter" idx="11"/>
          </p:nvPr>
        </p:nvSpPr>
        <p:spPr>
          <a:xfrm>
            <a:off x="4678326" y="0"/>
            <a:ext cx="4465674" cy="2519363"/>
          </a:xfrm>
          <a:solidFill>
            <a:schemeClr val="bg1">
              <a:lumMod val="85000"/>
            </a:schemeClr>
          </a:solidFill>
        </p:spPr>
        <p:txBody>
          <a:bodyPr/>
          <a:lstStyle/>
          <a:p>
            <a:r>
              <a:rPr lang="en-US"/>
              <a:t>Click icon to add picture</a:t>
            </a:r>
          </a:p>
        </p:txBody>
      </p:sp>
      <p:sp>
        <p:nvSpPr>
          <p:cNvPr id="7" name="Picture Placeholder 5"/>
          <p:cNvSpPr>
            <a:spLocks noGrp="1"/>
          </p:cNvSpPr>
          <p:nvPr>
            <p:ph type="pic" sz="quarter" idx="12"/>
          </p:nvPr>
        </p:nvSpPr>
        <p:spPr>
          <a:xfrm>
            <a:off x="4678326" y="2636874"/>
            <a:ext cx="2339162" cy="1701210"/>
          </a:xfrm>
          <a:solidFill>
            <a:schemeClr val="bg1">
              <a:lumMod val="85000"/>
            </a:schemeClr>
          </a:solidFill>
        </p:spPr>
        <p:txBody>
          <a:bodyPr/>
          <a:lstStyle/>
          <a:p>
            <a:r>
              <a:rPr lang="en-US"/>
              <a:t>Click icon to add picture</a:t>
            </a:r>
          </a:p>
        </p:txBody>
      </p:sp>
      <p:sp>
        <p:nvSpPr>
          <p:cNvPr id="8" name="Picture Placeholder 5"/>
          <p:cNvSpPr>
            <a:spLocks noGrp="1"/>
          </p:cNvSpPr>
          <p:nvPr>
            <p:ph type="pic" sz="quarter" idx="13"/>
          </p:nvPr>
        </p:nvSpPr>
        <p:spPr>
          <a:xfrm>
            <a:off x="7123814" y="2640413"/>
            <a:ext cx="2020186" cy="1708304"/>
          </a:xfrm>
          <a:solidFill>
            <a:schemeClr val="bg1">
              <a:lumMod val="85000"/>
            </a:schemeClr>
          </a:solidFill>
        </p:spPr>
        <p:txBody>
          <a:bodyPr/>
          <a:lstStyle/>
          <a:p>
            <a:r>
              <a:rPr lang="en-US"/>
              <a:t>Click icon to add picture</a:t>
            </a:r>
          </a:p>
        </p:txBody>
      </p:sp>
      <p:sp>
        <p:nvSpPr>
          <p:cNvPr id="9" name="Picture Placeholder 5"/>
          <p:cNvSpPr>
            <a:spLocks noGrp="1"/>
          </p:cNvSpPr>
          <p:nvPr>
            <p:ph type="pic" sz="quarter" idx="14"/>
          </p:nvPr>
        </p:nvSpPr>
        <p:spPr>
          <a:xfrm>
            <a:off x="-1" y="4469221"/>
            <a:ext cx="4561367" cy="2388780"/>
          </a:xfrm>
          <a:solidFill>
            <a:schemeClr val="bg1">
              <a:lumMod val="85000"/>
            </a:schemeClr>
          </a:solidFill>
        </p:spPr>
        <p:txBody>
          <a:bodyPr/>
          <a:lstStyle/>
          <a:p>
            <a:r>
              <a:rPr lang="en-US"/>
              <a:t>Click icon to add picture</a:t>
            </a:r>
          </a:p>
        </p:txBody>
      </p:sp>
      <p:sp>
        <p:nvSpPr>
          <p:cNvPr id="10" name="Picture Placeholder 5"/>
          <p:cNvSpPr>
            <a:spLocks noGrp="1"/>
          </p:cNvSpPr>
          <p:nvPr>
            <p:ph type="pic" sz="quarter" idx="15"/>
          </p:nvPr>
        </p:nvSpPr>
        <p:spPr>
          <a:xfrm>
            <a:off x="4688963" y="4469220"/>
            <a:ext cx="4455037" cy="2388780"/>
          </a:xfrm>
          <a:solidFill>
            <a:schemeClr val="bg1">
              <a:lumMod val="85000"/>
            </a:schemeClr>
          </a:solidFill>
        </p:spPr>
        <p:txBody>
          <a:bodyPr/>
          <a:lstStyle/>
          <a:p>
            <a:r>
              <a:rPr lang="en-US"/>
              <a:t>Click icon to add picture</a:t>
            </a:r>
          </a:p>
        </p:txBody>
      </p:sp>
    </p:spTree>
    <p:extLst>
      <p:ext uri="{BB962C8B-B14F-4D97-AF65-F5344CB8AC3E}">
        <p14:creationId xmlns:p14="http://schemas.microsoft.com/office/powerpoint/2010/main" val="23973295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hoto collage 2 with caption">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4560888" cy="4338638"/>
          </a:xfrm>
          <a:solidFill>
            <a:schemeClr val="bg1">
              <a:lumMod val="85000"/>
            </a:schemeClr>
          </a:solidFill>
        </p:spPr>
        <p:txBody>
          <a:bodyPr/>
          <a:lstStyle/>
          <a:p>
            <a:r>
              <a:rPr lang="en-US"/>
              <a:t>Click icon to add picture</a:t>
            </a:r>
          </a:p>
        </p:txBody>
      </p:sp>
      <p:sp>
        <p:nvSpPr>
          <p:cNvPr id="6" name="Picture Placeholder 5"/>
          <p:cNvSpPr>
            <a:spLocks noGrp="1"/>
          </p:cNvSpPr>
          <p:nvPr>
            <p:ph type="pic" sz="quarter" idx="11"/>
          </p:nvPr>
        </p:nvSpPr>
        <p:spPr>
          <a:xfrm>
            <a:off x="4678326" y="0"/>
            <a:ext cx="4465674" cy="2519363"/>
          </a:xfrm>
          <a:solidFill>
            <a:schemeClr val="bg1">
              <a:lumMod val="85000"/>
            </a:schemeClr>
          </a:solidFill>
        </p:spPr>
        <p:txBody>
          <a:bodyPr/>
          <a:lstStyle/>
          <a:p>
            <a:r>
              <a:rPr lang="en-US"/>
              <a:t>Click icon to add picture</a:t>
            </a:r>
          </a:p>
        </p:txBody>
      </p:sp>
      <p:sp>
        <p:nvSpPr>
          <p:cNvPr id="8" name="Picture Placeholder 5"/>
          <p:cNvSpPr>
            <a:spLocks noGrp="1"/>
          </p:cNvSpPr>
          <p:nvPr>
            <p:ph type="pic" sz="quarter" idx="13"/>
          </p:nvPr>
        </p:nvSpPr>
        <p:spPr>
          <a:xfrm>
            <a:off x="7123814" y="2640413"/>
            <a:ext cx="2020186" cy="1708304"/>
          </a:xfrm>
          <a:solidFill>
            <a:schemeClr val="bg1">
              <a:lumMod val="85000"/>
            </a:schemeClr>
          </a:solidFill>
        </p:spPr>
        <p:txBody>
          <a:bodyPr/>
          <a:lstStyle/>
          <a:p>
            <a:r>
              <a:rPr lang="en-US"/>
              <a:t>Click icon to add picture</a:t>
            </a:r>
          </a:p>
        </p:txBody>
      </p:sp>
      <p:sp>
        <p:nvSpPr>
          <p:cNvPr id="9" name="Picture Placeholder 5"/>
          <p:cNvSpPr>
            <a:spLocks noGrp="1"/>
          </p:cNvSpPr>
          <p:nvPr>
            <p:ph type="pic" sz="quarter" idx="14"/>
          </p:nvPr>
        </p:nvSpPr>
        <p:spPr>
          <a:xfrm>
            <a:off x="-1" y="4469221"/>
            <a:ext cx="4561367" cy="2388780"/>
          </a:xfrm>
          <a:solidFill>
            <a:schemeClr val="bg1">
              <a:lumMod val="85000"/>
            </a:schemeClr>
          </a:solidFill>
        </p:spPr>
        <p:txBody>
          <a:bodyPr/>
          <a:lstStyle/>
          <a:p>
            <a:r>
              <a:rPr lang="en-US"/>
              <a:t>Click icon to add picture</a:t>
            </a:r>
          </a:p>
        </p:txBody>
      </p:sp>
      <p:sp>
        <p:nvSpPr>
          <p:cNvPr id="10" name="Picture Placeholder 5"/>
          <p:cNvSpPr>
            <a:spLocks noGrp="1"/>
          </p:cNvSpPr>
          <p:nvPr>
            <p:ph type="pic" sz="quarter" idx="15"/>
          </p:nvPr>
        </p:nvSpPr>
        <p:spPr>
          <a:xfrm>
            <a:off x="4688963" y="4469220"/>
            <a:ext cx="4455037" cy="2388780"/>
          </a:xfrm>
          <a:solidFill>
            <a:schemeClr val="bg1">
              <a:lumMod val="85000"/>
            </a:schemeClr>
          </a:solidFill>
        </p:spPr>
        <p:txBody>
          <a:bodyPr/>
          <a:lstStyle/>
          <a:p>
            <a:r>
              <a:rPr lang="en-US"/>
              <a:t>Click icon to add picture</a:t>
            </a:r>
          </a:p>
        </p:txBody>
      </p:sp>
      <p:sp>
        <p:nvSpPr>
          <p:cNvPr id="11" name="Rectangle 10"/>
          <p:cNvSpPr/>
          <p:nvPr userDrawn="1"/>
        </p:nvSpPr>
        <p:spPr>
          <a:xfrm>
            <a:off x="4688964" y="2646399"/>
            <a:ext cx="2339162" cy="17023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6" hasCustomPrompt="1"/>
          </p:nvPr>
        </p:nvSpPr>
        <p:spPr>
          <a:xfrm>
            <a:off x="4829175" y="3181350"/>
            <a:ext cx="2066925" cy="676275"/>
          </a:xfrm>
        </p:spPr>
        <p:txBody>
          <a:bodyPr anchor="ctr"/>
          <a:lstStyle>
            <a:lvl1pPr marL="0" indent="0" algn="ctr">
              <a:buFontTx/>
              <a:buNone/>
              <a:defRPr sz="1600" b="1" baseline="0">
                <a:solidFill>
                  <a:schemeClr val="bg1"/>
                </a:solidFill>
              </a:defRPr>
            </a:lvl1pPr>
          </a:lstStyle>
          <a:p>
            <a:pPr lvl="0"/>
            <a:r>
              <a:rPr lang="en-US" sz="1600" dirty="0"/>
              <a:t>[ insert caption here]</a:t>
            </a:r>
            <a:endParaRPr lang="en-US" dirty="0"/>
          </a:p>
        </p:txBody>
      </p:sp>
    </p:spTree>
    <p:extLst>
      <p:ext uri="{BB962C8B-B14F-4D97-AF65-F5344CB8AC3E}">
        <p14:creationId xmlns:p14="http://schemas.microsoft.com/office/powerpoint/2010/main" val="131643531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Meeting With You Today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indent="0" algn="ctr">
              <a:defRPr/>
            </a:lvl1pPr>
          </a:lstStyle>
          <a:p>
            <a:r>
              <a:rPr lang="en-US"/>
              <a:t>Click to edit Master title style</a:t>
            </a:r>
            <a:endParaRPr lang="en-US" dirty="0"/>
          </a:p>
        </p:txBody>
      </p:sp>
      <p:sp>
        <p:nvSpPr>
          <p:cNvPr id="4" name="Picture Placeholder 3"/>
          <p:cNvSpPr>
            <a:spLocks noGrp="1"/>
          </p:cNvSpPr>
          <p:nvPr>
            <p:ph type="pic" sz="quarter" idx="10"/>
          </p:nvPr>
        </p:nvSpPr>
        <p:spPr>
          <a:xfrm>
            <a:off x="415264" y="1604359"/>
            <a:ext cx="1812925" cy="1471957"/>
          </a:xfrm>
          <a:solidFill>
            <a:schemeClr val="bg1">
              <a:lumMod val="85000"/>
            </a:schemeClr>
          </a:solidFill>
        </p:spPr>
        <p:txBody>
          <a:bodyPr anchor="ctr"/>
          <a:lstStyle>
            <a:lvl1pPr marL="398462" indent="0" algn="l">
              <a:buNone/>
              <a:defRPr/>
            </a:lvl1pPr>
          </a:lstStyle>
          <a:p>
            <a:r>
              <a:rPr lang="en-US"/>
              <a:t>Click icon to add picture</a:t>
            </a:r>
          </a:p>
        </p:txBody>
      </p:sp>
      <p:sp>
        <p:nvSpPr>
          <p:cNvPr id="5" name="Picture Placeholder 3"/>
          <p:cNvSpPr>
            <a:spLocks noGrp="1"/>
          </p:cNvSpPr>
          <p:nvPr>
            <p:ph type="pic" sz="quarter" idx="11"/>
          </p:nvPr>
        </p:nvSpPr>
        <p:spPr>
          <a:xfrm>
            <a:off x="2587657" y="1604358"/>
            <a:ext cx="1812925" cy="1471957"/>
          </a:xfrm>
          <a:solidFill>
            <a:schemeClr val="bg1">
              <a:lumMod val="85000"/>
            </a:schemeClr>
          </a:solidFill>
        </p:spPr>
        <p:txBody>
          <a:bodyPr anchor="ctr"/>
          <a:lstStyle>
            <a:lvl1pPr marL="398462" indent="0" algn="l">
              <a:buNone/>
              <a:defRPr/>
            </a:lvl1pPr>
          </a:lstStyle>
          <a:p>
            <a:r>
              <a:rPr lang="en-US"/>
              <a:t>Click icon to add picture</a:t>
            </a:r>
          </a:p>
        </p:txBody>
      </p:sp>
      <p:sp>
        <p:nvSpPr>
          <p:cNvPr id="6" name="Picture Placeholder 3"/>
          <p:cNvSpPr>
            <a:spLocks noGrp="1"/>
          </p:cNvSpPr>
          <p:nvPr>
            <p:ph type="pic" sz="quarter" idx="12"/>
          </p:nvPr>
        </p:nvSpPr>
        <p:spPr>
          <a:xfrm>
            <a:off x="4760050" y="1604357"/>
            <a:ext cx="1812925" cy="1471957"/>
          </a:xfrm>
          <a:solidFill>
            <a:schemeClr val="bg1">
              <a:lumMod val="85000"/>
            </a:schemeClr>
          </a:solidFill>
        </p:spPr>
        <p:txBody>
          <a:bodyPr anchor="ctr"/>
          <a:lstStyle>
            <a:lvl1pPr marL="398462" indent="0" algn="l">
              <a:buNone/>
              <a:defRPr/>
            </a:lvl1pPr>
          </a:lstStyle>
          <a:p>
            <a:r>
              <a:rPr lang="en-US"/>
              <a:t>Click icon to add picture</a:t>
            </a:r>
          </a:p>
        </p:txBody>
      </p:sp>
      <p:sp>
        <p:nvSpPr>
          <p:cNvPr id="7" name="Picture Placeholder 3"/>
          <p:cNvSpPr>
            <a:spLocks noGrp="1"/>
          </p:cNvSpPr>
          <p:nvPr>
            <p:ph type="pic" sz="quarter" idx="13"/>
          </p:nvPr>
        </p:nvSpPr>
        <p:spPr>
          <a:xfrm>
            <a:off x="6932443" y="1604357"/>
            <a:ext cx="1812925" cy="1471957"/>
          </a:xfrm>
          <a:solidFill>
            <a:schemeClr val="bg1">
              <a:lumMod val="85000"/>
            </a:schemeClr>
          </a:solidFill>
        </p:spPr>
        <p:txBody>
          <a:bodyPr anchor="ctr"/>
          <a:lstStyle>
            <a:lvl1pPr marL="398462" indent="0" algn="l">
              <a:buNone/>
              <a:defRPr/>
            </a:lvl1pPr>
          </a:lstStyle>
          <a:p>
            <a:r>
              <a:rPr lang="en-US"/>
              <a:t>Click icon to add picture</a:t>
            </a:r>
          </a:p>
        </p:txBody>
      </p:sp>
      <p:sp>
        <p:nvSpPr>
          <p:cNvPr id="9" name="Text Placeholder 8"/>
          <p:cNvSpPr>
            <a:spLocks noGrp="1"/>
          </p:cNvSpPr>
          <p:nvPr>
            <p:ph type="body" sz="quarter" idx="14" hasCustomPrompt="1"/>
          </p:nvPr>
        </p:nvSpPr>
        <p:spPr>
          <a:xfrm>
            <a:off x="415925" y="3242713"/>
            <a:ext cx="1812925" cy="265257"/>
          </a:xfrm>
        </p:spPr>
        <p:txBody>
          <a:bodyPr lIns="0" tIns="0" rIns="0" bIns="0"/>
          <a:lstStyle>
            <a:lvl1pPr marL="0" indent="0">
              <a:buNone/>
              <a:defRPr sz="1400" baseline="0">
                <a:solidFill>
                  <a:schemeClr val="accent3"/>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dirty="0"/>
              <a:t>Name</a:t>
            </a:r>
          </a:p>
        </p:txBody>
      </p:sp>
      <p:sp>
        <p:nvSpPr>
          <p:cNvPr id="10" name="Text Placeholder 8"/>
          <p:cNvSpPr>
            <a:spLocks noGrp="1"/>
          </p:cNvSpPr>
          <p:nvPr>
            <p:ph type="body" sz="quarter" idx="15" hasCustomPrompt="1"/>
          </p:nvPr>
        </p:nvSpPr>
        <p:spPr>
          <a:xfrm>
            <a:off x="415264" y="3525112"/>
            <a:ext cx="1812925" cy="265257"/>
          </a:xfrm>
        </p:spPr>
        <p:txBody>
          <a:bodyPr lIns="0" tIns="0" rIns="0" bIns="0"/>
          <a:lstStyle>
            <a:lvl1pPr marL="0" indent="0">
              <a:buNone/>
              <a:defRPr sz="1200" baseline="0">
                <a:solidFill>
                  <a:schemeClr val="accent3"/>
                </a:solidFill>
              </a:defRPr>
            </a:lvl1pPr>
            <a:lvl2pPr marL="631825" indent="0">
              <a:buNone/>
              <a:defRPr sz="1600"/>
            </a:lvl2pPr>
            <a:lvl3pPr marL="854075" indent="0">
              <a:buNone/>
              <a:defRPr sz="1600"/>
            </a:lvl3pPr>
            <a:lvl4pPr marL="1371600" indent="0">
              <a:buNone/>
              <a:defRPr sz="1600"/>
            </a:lvl4pPr>
          </a:lstStyle>
          <a:p>
            <a:pPr lvl="0"/>
            <a:r>
              <a:rPr lang="en-US" dirty="0"/>
              <a:t>Title</a:t>
            </a:r>
          </a:p>
        </p:txBody>
      </p:sp>
      <p:sp>
        <p:nvSpPr>
          <p:cNvPr id="13" name="Text Placeholder 8"/>
          <p:cNvSpPr>
            <a:spLocks noGrp="1"/>
          </p:cNvSpPr>
          <p:nvPr>
            <p:ph type="body" sz="quarter" idx="18" hasCustomPrompt="1"/>
          </p:nvPr>
        </p:nvSpPr>
        <p:spPr>
          <a:xfrm>
            <a:off x="2587657" y="3242713"/>
            <a:ext cx="1812925" cy="265257"/>
          </a:xfrm>
        </p:spPr>
        <p:txBody>
          <a:bodyPr lIns="0" tIns="0" rIns="0" bIns="0"/>
          <a:lstStyle>
            <a:lvl1pPr marL="0" indent="0">
              <a:buNone/>
              <a:defRPr sz="1400" baseline="0">
                <a:solidFill>
                  <a:schemeClr val="accent3"/>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dirty="0"/>
              <a:t>Name</a:t>
            </a:r>
          </a:p>
        </p:txBody>
      </p:sp>
      <p:sp>
        <p:nvSpPr>
          <p:cNvPr id="14" name="Text Placeholder 8"/>
          <p:cNvSpPr>
            <a:spLocks noGrp="1"/>
          </p:cNvSpPr>
          <p:nvPr>
            <p:ph type="body" sz="quarter" idx="19" hasCustomPrompt="1"/>
          </p:nvPr>
        </p:nvSpPr>
        <p:spPr>
          <a:xfrm>
            <a:off x="2580294" y="3525112"/>
            <a:ext cx="1812925" cy="265257"/>
          </a:xfrm>
        </p:spPr>
        <p:txBody>
          <a:bodyPr lIns="0" tIns="0" rIns="0" bIns="0"/>
          <a:lstStyle>
            <a:lvl1pPr marL="0" indent="0">
              <a:buNone/>
              <a:defRPr sz="1200" baseline="0">
                <a:solidFill>
                  <a:schemeClr val="accent3"/>
                </a:solidFill>
              </a:defRPr>
            </a:lvl1pPr>
            <a:lvl2pPr marL="631825" indent="0">
              <a:buNone/>
              <a:defRPr sz="1600"/>
            </a:lvl2pPr>
            <a:lvl3pPr marL="854075" indent="0">
              <a:buNone/>
              <a:defRPr sz="1600"/>
            </a:lvl3pPr>
            <a:lvl4pPr marL="1371600" indent="0">
              <a:buNone/>
              <a:defRPr sz="1600"/>
            </a:lvl4pPr>
          </a:lstStyle>
          <a:p>
            <a:pPr lvl="0"/>
            <a:r>
              <a:rPr lang="en-US" dirty="0"/>
              <a:t>Title</a:t>
            </a:r>
          </a:p>
        </p:txBody>
      </p:sp>
      <p:sp>
        <p:nvSpPr>
          <p:cNvPr id="17" name="Text Placeholder 8"/>
          <p:cNvSpPr>
            <a:spLocks noGrp="1"/>
          </p:cNvSpPr>
          <p:nvPr>
            <p:ph type="body" sz="quarter" idx="22" hasCustomPrompt="1"/>
          </p:nvPr>
        </p:nvSpPr>
        <p:spPr>
          <a:xfrm>
            <a:off x="4767324" y="3242713"/>
            <a:ext cx="1812925" cy="265257"/>
          </a:xfrm>
        </p:spPr>
        <p:txBody>
          <a:bodyPr lIns="0" tIns="0" rIns="0" bIns="0"/>
          <a:lstStyle>
            <a:lvl1pPr marL="0" indent="0">
              <a:buNone/>
              <a:defRPr sz="1400" baseline="0">
                <a:solidFill>
                  <a:schemeClr val="accent3"/>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dirty="0"/>
              <a:t>Name</a:t>
            </a:r>
          </a:p>
        </p:txBody>
      </p:sp>
      <p:sp>
        <p:nvSpPr>
          <p:cNvPr id="18" name="Text Placeholder 8"/>
          <p:cNvSpPr>
            <a:spLocks noGrp="1"/>
          </p:cNvSpPr>
          <p:nvPr>
            <p:ph type="body" sz="quarter" idx="23" hasCustomPrompt="1"/>
          </p:nvPr>
        </p:nvSpPr>
        <p:spPr>
          <a:xfrm>
            <a:off x="4766663" y="3525112"/>
            <a:ext cx="1812925" cy="265257"/>
          </a:xfrm>
        </p:spPr>
        <p:txBody>
          <a:bodyPr lIns="0" tIns="0" rIns="0" bIns="0"/>
          <a:lstStyle>
            <a:lvl1pPr marL="0" indent="0">
              <a:buNone/>
              <a:defRPr sz="1200" baseline="0">
                <a:solidFill>
                  <a:schemeClr val="accent3"/>
                </a:solidFill>
              </a:defRPr>
            </a:lvl1pPr>
            <a:lvl2pPr marL="631825" indent="0">
              <a:buNone/>
              <a:defRPr sz="1600"/>
            </a:lvl2pPr>
            <a:lvl3pPr marL="854075" indent="0">
              <a:buNone/>
              <a:defRPr sz="1600"/>
            </a:lvl3pPr>
            <a:lvl4pPr marL="1371600" indent="0">
              <a:buNone/>
              <a:defRPr sz="1600"/>
            </a:lvl4pPr>
          </a:lstStyle>
          <a:p>
            <a:pPr lvl="0"/>
            <a:r>
              <a:rPr lang="en-US" dirty="0"/>
              <a:t>Title</a:t>
            </a:r>
          </a:p>
        </p:txBody>
      </p:sp>
      <p:sp>
        <p:nvSpPr>
          <p:cNvPr id="21" name="Text Placeholder 8"/>
          <p:cNvSpPr>
            <a:spLocks noGrp="1"/>
          </p:cNvSpPr>
          <p:nvPr>
            <p:ph type="body" sz="quarter" idx="26" hasCustomPrompt="1"/>
          </p:nvPr>
        </p:nvSpPr>
        <p:spPr>
          <a:xfrm>
            <a:off x="6932354" y="3242713"/>
            <a:ext cx="1812925" cy="265257"/>
          </a:xfrm>
        </p:spPr>
        <p:txBody>
          <a:bodyPr lIns="0" tIns="0" rIns="0" bIns="0"/>
          <a:lstStyle>
            <a:lvl1pPr marL="0" indent="0">
              <a:buNone/>
              <a:defRPr sz="1400" baseline="0">
                <a:solidFill>
                  <a:schemeClr val="accent3"/>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dirty="0"/>
              <a:t>Name</a:t>
            </a:r>
          </a:p>
        </p:txBody>
      </p:sp>
      <p:sp>
        <p:nvSpPr>
          <p:cNvPr id="22" name="Text Placeholder 8"/>
          <p:cNvSpPr>
            <a:spLocks noGrp="1"/>
          </p:cNvSpPr>
          <p:nvPr>
            <p:ph type="body" sz="quarter" idx="27" hasCustomPrompt="1"/>
          </p:nvPr>
        </p:nvSpPr>
        <p:spPr>
          <a:xfrm>
            <a:off x="6931693" y="3525112"/>
            <a:ext cx="1812925" cy="265257"/>
          </a:xfrm>
        </p:spPr>
        <p:txBody>
          <a:bodyPr lIns="0" tIns="0" rIns="0" bIns="0"/>
          <a:lstStyle>
            <a:lvl1pPr marL="0" indent="0">
              <a:buNone/>
              <a:defRPr sz="1200" baseline="0">
                <a:solidFill>
                  <a:schemeClr val="accent3"/>
                </a:solidFill>
              </a:defRPr>
            </a:lvl1pPr>
            <a:lvl2pPr marL="631825" indent="0">
              <a:buNone/>
              <a:defRPr sz="1600"/>
            </a:lvl2pPr>
            <a:lvl3pPr marL="854075" indent="0">
              <a:buNone/>
              <a:defRPr sz="1600"/>
            </a:lvl3pPr>
            <a:lvl4pPr marL="1371600" indent="0">
              <a:buNone/>
              <a:defRPr sz="1600"/>
            </a:lvl4pPr>
          </a:lstStyle>
          <a:p>
            <a:pPr lvl="0"/>
            <a:r>
              <a:rPr lang="en-US" dirty="0"/>
              <a:t>Title</a:t>
            </a:r>
          </a:p>
        </p:txBody>
      </p:sp>
      <p:sp>
        <p:nvSpPr>
          <p:cNvPr id="41" name="Picture Placeholder 3"/>
          <p:cNvSpPr>
            <a:spLocks noGrp="1"/>
          </p:cNvSpPr>
          <p:nvPr>
            <p:ph type="pic" sz="quarter" idx="28"/>
          </p:nvPr>
        </p:nvSpPr>
        <p:spPr>
          <a:xfrm>
            <a:off x="414514" y="4206975"/>
            <a:ext cx="1812925" cy="1471957"/>
          </a:xfrm>
          <a:solidFill>
            <a:schemeClr val="bg1">
              <a:lumMod val="85000"/>
            </a:schemeClr>
          </a:solidFill>
        </p:spPr>
        <p:txBody>
          <a:bodyPr anchor="ctr"/>
          <a:lstStyle>
            <a:lvl1pPr marL="398462" indent="0" algn="l">
              <a:buNone/>
              <a:defRPr/>
            </a:lvl1pPr>
          </a:lstStyle>
          <a:p>
            <a:r>
              <a:rPr lang="en-US"/>
              <a:t>Click icon to add picture</a:t>
            </a:r>
          </a:p>
        </p:txBody>
      </p:sp>
      <p:sp>
        <p:nvSpPr>
          <p:cNvPr id="42" name="Picture Placeholder 3"/>
          <p:cNvSpPr>
            <a:spLocks noGrp="1"/>
          </p:cNvSpPr>
          <p:nvPr>
            <p:ph type="pic" sz="quarter" idx="29"/>
          </p:nvPr>
        </p:nvSpPr>
        <p:spPr>
          <a:xfrm>
            <a:off x="2586907" y="4206974"/>
            <a:ext cx="1812925" cy="1471957"/>
          </a:xfrm>
          <a:solidFill>
            <a:schemeClr val="bg1">
              <a:lumMod val="85000"/>
            </a:schemeClr>
          </a:solidFill>
        </p:spPr>
        <p:txBody>
          <a:bodyPr anchor="ctr"/>
          <a:lstStyle>
            <a:lvl1pPr marL="398462" indent="0" algn="l">
              <a:buNone/>
              <a:defRPr/>
            </a:lvl1pPr>
          </a:lstStyle>
          <a:p>
            <a:r>
              <a:rPr lang="en-US"/>
              <a:t>Click icon to add picture</a:t>
            </a:r>
          </a:p>
        </p:txBody>
      </p:sp>
      <p:sp>
        <p:nvSpPr>
          <p:cNvPr id="43" name="Picture Placeholder 3"/>
          <p:cNvSpPr>
            <a:spLocks noGrp="1"/>
          </p:cNvSpPr>
          <p:nvPr>
            <p:ph type="pic" sz="quarter" idx="30"/>
          </p:nvPr>
        </p:nvSpPr>
        <p:spPr>
          <a:xfrm>
            <a:off x="4759300" y="4206973"/>
            <a:ext cx="1812925" cy="1471957"/>
          </a:xfrm>
          <a:solidFill>
            <a:schemeClr val="bg1">
              <a:lumMod val="85000"/>
            </a:schemeClr>
          </a:solidFill>
        </p:spPr>
        <p:txBody>
          <a:bodyPr anchor="ctr"/>
          <a:lstStyle>
            <a:lvl1pPr marL="398462" indent="0" algn="l">
              <a:buNone/>
              <a:defRPr/>
            </a:lvl1pPr>
          </a:lstStyle>
          <a:p>
            <a:r>
              <a:rPr lang="en-US"/>
              <a:t>Click icon to add picture</a:t>
            </a:r>
          </a:p>
        </p:txBody>
      </p:sp>
      <p:sp>
        <p:nvSpPr>
          <p:cNvPr id="44" name="Picture Placeholder 3"/>
          <p:cNvSpPr>
            <a:spLocks noGrp="1"/>
          </p:cNvSpPr>
          <p:nvPr>
            <p:ph type="pic" sz="quarter" idx="31"/>
          </p:nvPr>
        </p:nvSpPr>
        <p:spPr>
          <a:xfrm>
            <a:off x="6931693" y="4206973"/>
            <a:ext cx="1812925" cy="1471957"/>
          </a:xfrm>
          <a:solidFill>
            <a:schemeClr val="bg1">
              <a:lumMod val="85000"/>
            </a:schemeClr>
          </a:solidFill>
        </p:spPr>
        <p:txBody>
          <a:bodyPr anchor="ctr"/>
          <a:lstStyle>
            <a:lvl1pPr marL="398462" indent="0" algn="l">
              <a:buNone/>
              <a:defRPr/>
            </a:lvl1pPr>
          </a:lstStyle>
          <a:p>
            <a:r>
              <a:rPr lang="en-US"/>
              <a:t>Click icon to add picture</a:t>
            </a:r>
          </a:p>
        </p:txBody>
      </p:sp>
      <p:sp>
        <p:nvSpPr>
          <p:cNvPr id="45" name="Text Placeholder 8"/>
          <p:cNvSpPr>
            <a:spLocks noGrp="1"/>
          </p:cNvSpPr>
          <p:nvPr>
            <p:ph type="body" sz="quarter" idx="32" hasCustomPrompt="1"/>
          </p:nvPr>
        </p:nvSpPr>
        <p:spPr>
          <a:xfrm>
            <a:off x="415175" y="5845329"/>
            <a:ext cx="1812925" cy="265257"/>
          </a:xfrm>
        </p:spPr>
        <p:txBody>
          <a:bodyPr lIns="0" tIns="0" rIns="0" bIns="0"/>
          <a:lstStyle>
            <a:lvl1pPr marL="0" indent="0">
              <a:buNone/>
              <a:defRPr sz="1400" baseline="0">
                <a:solidFill>
                  <a:schemeClr val="accent3"/>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dirty="0"/>
              <a:t>Name</a:t>
            </a:r>
          </a:p>
        </p:txBody>
      </p:sp>
      <p:sp>
        <p:nvSpPr>
          <p:cNvPr id="46" name="Text Placeholder 8"/>
          <p:cNvSpPr>
            <a:spLocks noGrp="1"/>
          </p:cNvSpPr>
          <p:nvPr>
            <p:ph type="body" sz="quarter" idx="33" hasCustomPrompt="1"/>
          </p:nvPr>
        </p:nvSpPr>
        <p:spPr>
          <a:xfrm>
            <a:off x="414514" y="6127728"/>
            <a:ext cx="1812925" cy="265257"/>
          </a:xfrm>
        </p:spPr>
        <p:txBody>
          <a:bodyPr lIns="0" tIns="0" rIns="0" bIns="0"/>
          <a:lstStyle>
            <a:lvl1pPr marL="0" indent="0">
              <a:buNone/>
              <a:defRPr sz="1200" baseline="0">
                <a:solidFill>
                  <a:schemeClr val="accent3"/>
                </a:solidFill>
              </a:defRPr>
            </a:lvl1pPr>
            <a:lvl2pPr marL="631825" indent="0">
              <a:buNone/>
              <a:defRPr sz="1600"/>
            </a:lvl2pPr>
            <a:lvl3pPr marL="854075" indent="0">
              <a:buNone/>
              <a:defRPr sz="1600"/>
            </a:lvl3pPr>
            <a:lvl4pPr marL="1371600" indent="0">
              <a:buNone/>
              <a:defRPr sz="1600"/>
            </a:lvl4pPr>
          </a:lstStyle>
          <a:p>
            <a:pPr lvl="0"/>
            <a:r>
              <a:rPr lang="en-US" dirty="0"/>
              <a:t>Title</a:t>
            </a:r>
          </a:p>
        </p:txBody>
      </p:sp>
      <p:sp>
        <p:nvSpPr>
          <p:cNvPr id="47" name="Text Placeholder 8"/>
          <p:cNvSpPr>
            <a:spLocks noGrp="1"/>
          </p:cNvSpPr>
          <p:nvPr>
            <p:ph type="body" sz="quarter" idx="34" hasCustomPrompt="1"/>
          </p:nvPr>
        </p:nvSpPr>
        <p:spPr>
          <a:xfrm>
            <a:off x="2586907" y="5845329"/>
            <a:ext cx="1812925" cy="265257"/>
          </a:xfrm>
        </p:spPr>
        <p:txBody>
          <a:bodyPr lIns="0" tIns="0" rIns="0" bIns="0"/>
          <a:lstStyle>
            <a:lvl1pPr marL="0" indent="0">
              <a:buNone/>
              <a:defRPr sz="1400" baseline="0">
                <a:solidFill>
                  <a:schemeClr val="accent3"/>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dirty="0"/>
              <a:t>Name</a:t>
            </a:r>
          </a:p>
        </p:txBody>
      </p:sp>
      <p:sp>
        <p:nvSpPr>
          <p:cNvPr id="48" name="Text Placeholder 8"/>
          <p:cNvSpPr>
            <a:spLocks noGrp="1"/>
          </p:cNvSpPr>
          <p:nvPr>
            <p:ph type="body" sz="quarter" idx="35" hasCustomPrompt="1"/>
          </p:nvPr>
        </p:nvSpPr>
        <p:spPr>
          <a:xfrm>
            <a:off x="2586246" y="6127728"/>
            <a:ext cx="1812925" cy="265257"/>
          </a:xfrm>
        </p:spPr>
        <p:txBody>
          <a:bodyPr lIns="0" tIns="0" rIns="0" bIns="0"/>
          <a:lstStyle>
            <a:lvl1pPr marL="0" indent="0">
              <a:buNone/>
              <a:defRPr sz="1200" baseline="0">
                <a:solidFill>
                  <a:schemeClr val="accent3"/>
                </a:solidFill>
              </a:defRPr>
            </a:lvl1pPr>
            <a:lvl2pPr marL="631825" indent="0">
              <a:buNone/>
              <a:defRPr sz="1600"/>
            </a:lvl2pPr>
            <a:lvl3pPr marL="854075" indent="0">
              <a:buNone/>
              <a:defRPr sz="1600"/>
            </a:lvl3pPr>
            <a:lvl4pPr marL="1371600" indent="0">
              <a:buNone/>
              <a:defRPr sz="1600"/>
            </a:lvl4pPr>
          </a:lstStyle>
          <a:p>
            <a:pPr lvl="0"/>
            <a:r>
              <a:rPr lang="en-US" dirty="0"/>
              <a:t>Title</a:t>
            </a:r>
          </a:p>
        </p:txBody>
      </p:sp>
      <p:sp>
        <p:nvSpPr>
          <p:cNvPr id="49" name="Text Placeholder 8"/>
          <p:cNvSpPr>
            <a:spLocks noGrp="1"/>
          </p:cNvSpPr>
          <p:nvPr>
            <p:ph type="body" sz="quarter" idx="36" hasCustomPrompt="1"/>
          </p:nvPr>
        </p:nvSpPr>
        <p:spPr>
          <a:xfrm>
            <a:off x="4766574" y="5845329"/>
            <a:ext cx="1812925" cy="265257"/>
          </a:xfrm>
        </p:spPr>
        <p:txBody>
          <a:bodyPr lIns="0" tIns="0" rIns="0" bIns="0"/>
          <a:lstStyle>
            <a:lvl1pPr marL="0" indent="0">
              <a:buNone/>
              <a:defRPr sz="1400" baseline="0">
                <a:solidFill>
                  <a:schemeClr val="accent3"/>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dirty="0"/>
              <a:t>Name</a:t>
            </a:r>
          </a:p>
        </p:txBody>
      </p:sp>
      <p:sp>
        <p:nvSpPr>
          <p:cNvPr id="50" name="Text Placeholder 8"/>
          <p:cNvSpPr>
            <a:spLocks noGrp="1"/>
          </p:cNvSpPr>
          <p:nvPr>
            <p:ph type="body" sz="quarter" idx="37" hasCustomPrompt="1"/>
          </p:nvPr>
        </p:nvSpPr>
        <p:spPr>
          <a:xfrm>
            <a:off x="4765913" y="6127728"/>
            <a:ext cx="1812925" cy="265257"/>
          </a:xfrm>
        </p:spPr>
        <p:txBody>
          <a:bodyPr lIns="0" tIns="0" rIns="0" bIns="0"/>
          <a:lstStyle>
            <a:lvl1pPr marL="0" indent="0">
              <a:buNone/>
              <a:defRPr sz="1200" baseline="0">
                <a:solidFill>
                  <a:schemeClr val="accent3"/>
                </a:solidFill>
              </a:defRPr>
            </a:lvl1pPr>
            <a:lvl2pPr marL="631825" indent="0">
              <a:buNone/>
              <a:defRPr sz="1600"/>
            </a:lvl2pPr>
            <a:lvl3pPr marL="854075" indent="0">
              <a:buNone/>
              <a:defRPr sz="1600"/>
            </a:lvl3pPr>
            <a:lvl4pPr marL="1371600" indent="0">
              <a:buNone/>
              <a:defRPr sz="1600"/>
            </a:lvl4pPr>
          </a:lstStyle>
          <a:p>
            <a:pPr lvl="0"/>
            <a:r>
              <a:rPr lang="en-US" dirty="0"/>
              <a:t>Title</a:t>
            </a:r>
          </a:p>
        </p:txBody>
      </p:sp>
      <p:sp>
        <p:nvSpPr>
          <p:cNvPr id="51" name="Text Placeholder 8"/>
          <p:cNvSpPr>
            <a:spLocks noGrp="1"/>
          </p:cNvSpPr>
          <p:nvPr>
            <p:ph type="body" sz="quarter" idx="38" hasCustomPrompt="1"/>
          </p:nvPr>
        </p:nvSpPr>
        <p:spPr>
          <a:xfrm>
            <a:off x="6931604" y="5845329"/>
            <a:ext cx="1812925" cy="265257"/>
          </a:xfrm>
        </p:spPr>
        <p:txBody>
          <a:bodyPr lIns="0" tIns="0" rIns="0" bIns="0"/>
          <a:lstStyle>
            <a:lvl1pPr marL="0" indent="0">
              <a:buNone/>
              <a:defRPr sz="1400" baseline="0">
                <a:solidFill>
                  <a:schemeClr val="accent3"/>
                </a:solidFill>
                <a:latin typeface="Segoe UI Semibold" panose="020B0702040204020203" pitchFamily="34" charset="0"/>
              </a:defRPr>
            </a:lvl1pPr>
            <a:lvl2pPr marL="631825" indent="0">
              <a:buNone/>
              <a:defRPr sz="1600"/>
            </a:lvl2pPr>
            <a:lvl3pPr marL="854075" indent="0">
              <a:buNone/>
              <a:defRPr sz="1600"/>
            </a:lvl3pPr>
            <a:lvl4pPr marL="1371600" indent="0">
              <a:buNone/>
              <a:defRPr sz="1600"/>
            </a:lvl4pPr>
          </a:lstStyle>
          <a:p>
            <a:pPr lvl="0"/>
            <a:r>
              <a:rPr lang="en-US" dirty="0"/>
              <a:t>Name</a:t>
            </a:r>
          </a:p>
        </p:txBody>
      </p:sp>
      <p:sp>
        <p:nvSpPr>
          <p:cNvPr id="52" name="Text Placeholder 8"/>
          <p:cNvSpPr>
            <a:spLocks noGrp="1"/>
          </p:cNvSpPr>
          <p:nvPr>
            <p:ph type="body" sz="quarter" idx="39" hasCustomPrompt="1"/>
          </p:nvPr>
        </p:nvSpPr>
        <p:spPr>
          <a:xfrm>
            <a:off x="6930943" y="6127728"/>
            <a:ext cx="1812925" cy="265257"/>
          </a:xfrm>
        </p:spPr>
        <p:txBody>
          <a:bodyPr lIns="0" tIns="0" rIns="0" bIns="0"/>
          <a:lstStyle>
            <a:lvl1pPr marL="0" indent="0">
              <a:buNone/>
              <a:defRPr sz="1200" baseline="0">
                <a:solidFill>
                  <a:schemeClr val="accent3"/>
                </a:solidFill>
              </a:defRPr>
            </a:lvl1pPr>
            <a:lvl2pPr marL="631825" indent="0">
              <a:buNone/>
              <a:defRPr sz="1600"/>
            </a:lvl2pPr>
            <a:lvl3pPr marL="854075" indent="0">
              <a:buNone/>
              <a:defRPr sz="1600"/>
            </a:lvl3pPr>
            <a:lvl4pPr marL="1371600" indent="0">
              <a:buNone/>
              <a:defRPr sz="1600"/>
            </a:lvl4pPr>
          </a:lstStyle>
          <a:p>
            <a:pPr lvl="0"/>
            <a:r>
              <a:rPr lang="en-US" dirty="0"/>
              <a:t>Title</a:t>
            </a:r>
          </a:p>
        </p:txBody>
      </p:sp>
    </p:spTree>
    <p:extLst>
      <p:ext uri="{BB962C8B-B14F-4D97-AF65-F5344CB8AC3E}">
        <p14:creationId xmlns:p14="http://schemas.microsoft.com/office/powerpoint/2010/main" val="1089801501"/>
      </p:ext>
    </p:extLst>
  </p:cSld>
  <p:clrMapOvr>
    <a:masterClrMapping/>
  </p:clrMapOvr>
  <p:transition>
    <p:fade/>
  </p:transition>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 large tex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631825" indent="0">
              <a:defRPr/>
            </a:lvl1pPr>
          </a:lstStyle>
          <a:p>
            <a:r>
              <a:rPr lang="en-US"/>
              <a:t>Click to edit Master title style</a:t>
            </a:r>
            <a:endParaRPr lang="en-US" dirty="0"/>
          </a:p>
        </p:txBody>
      </p:sp>
      <p:sp>
        <p:nvSpPr>
          <p:cNvPr id="4" name="Content Placeholder 3"/>
          <p:cNvSpPr>
            <a:spLocks noGrp="1"/>
          </p:cNvSpPr>
          <p:nvPr>
            <p:ph sz="quarter" idx="10"/>
          </p:nvPr>
        </p:nvSpPr>
        <p:spPr>
          <a:xfrm>
            <a:off x="457298" y="1600154"/>
            <a:ext cx="7780614" cy="4035875"/>
          </a:xfrm>
        </p:spPr>
        <p:txBody>
          <a:bodyPr/>
          <a:lstStyle>
            <a:lvl1pPr marL="631825" marR="0" indent="0" algn="l" defTabSz="914400" rtl="0" eaLnBrk="1" fontAlgn="base" latinLnBrk="0" hangingPunct="1">
              <a:lnSpc>
                <a:spcPct val="100000"/>
              </a:lnSpc>
              <a:spcBef>
                <a:spcPts val="1800"/>
              </a:spcBef>
              <a:spcAft>
                <a:spcPct val="0"/>
              </a:spcAft>
              <a:buClr>
                <a:srgbClr val="92D050"/>
              </a:buClr>
              <a:buSzTx/>
              <a:buFont typeface="Wingdings" pitchFamily="2" charset="2"/>
              <a:buNone/>
              <a:tabLst/>
              <a:defRPr sz="3000"/>
            </a:lvl1pPr>
            <a:lvl2pPr marL="631825" indent="0">
              <a:buNone/>
              <a:defRPr/>
            </a:lvl2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09499997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side photo">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quarter" idx="10"/>
          </p:nvPr>
        </p:nvSpPr>
        <p:spPr>
          <a:xfrm>
            <a:off x="457303" y="1600154"/>
            <a:ext cx="4104069" cy="4035875"/>
          </a:xfrm>
        </p:spPr>
        <p:txBody>
          <a:bodyPr/>
          <a:lstStyle/>
          <a:p>
            <a:pPr lvl="0"/>
            <a:r>
              <a:rPr lang="en-US"/>
              <a:t>Edit Master text styles</a:t>
            </a:r>
          </a:p>
          <a:p>
            <a:pPr lvl="1"/>
            <a:r>
              <a:rPr lang="en-US"/>
              <a:t>Second level</a:t>
            </a:r>
          </a:p>
        </p:txBody>
      </p:sp>
      <p:sp>
        <p:nvSpPr>
          <p:cNvPr id="6" name="Picture Placeholder 5"/>
          <p:cNvSpPr>
            <a:spLocks noGrp="1"/>
          </p:cNvSpPr>
          <p:nvPr>
            <p:ph type="pic" sz="quarter" idx="11"/>
          </p:nvPr>
        </p:nvSpPr>
        <p:spPr>
          <a:xfrm>
            <a:off x="4773618" y="1604963"/>
            <a:ext cx="4370387" cy="4572000"/>
          </a:xfrm>
          <a:solidFill>
            <a:schemeClr val="bg1">
              <a:lumMod val="85000"/>
            </a:schemeClr>
          </a:solidFill>
        </p:spPr>
        <p:txBody>
          <a:bodyPr/>
          <a:lstStyle/>
          <a:p>
            <a:r>
              <a:rPr lang="en-US"/>
              <a:t>Click icon to add picture</a:t>
            </a:r>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 y="0"/>
            <a:ext cx="9144001" cy="6858000"/>
          </a:xfrm>
        </p:spPr>
        <p:txBody>
          <a:bodyPr/>
          <a:lstStyle/>
          <a:p>
            <a:r>
              <a:rPr lang="en-US"/>
              <a:t>Click icon to add picture</a:t>
            </a:r>
            <a:endParaRPr lang="en-US" dirty="0"/>
          </a:p>
        </p:txBody>
      </p:sp>
      <p:sp>
        <p:nvSpPr>
          <p:cNvPr id="3" name="Content Placeholder 5"/>
          <p:cNvSpPr txBox="1">
            <a:spLocks/>
          </p:cNvSpPr>
          <p:nvPr userDrawn="1"/>
        </p:nvSpPr>
        <p:spPr bwMode="auto">
          <a:xfrm>
            <a:off x="0" y="4322762"/>
            <a:ext cx="9144000" cy="2535238"/>
          </a:xfrm>
          <a:prstGeom prst="rect">
            <a:avLst/>
          </a:prstGeom>
          <a:solidFill>
            <a:schemeClr val="tx1">
              <a:alpha val="55000"/>
            </a:schemeClr>
          </a:solidFill>
          <a:ln w="9525">
            <a:noFill/>
            <a:miter lim="800000"/>
            <a:headEnd/>
            <a:tailEnd/>
          </a:ln>
        </p:spPr>
        <p:txBody>
          <a:bodyPr/>
          <a:lstStyle/>
          <a:p>
            <a:pPr>
              <a:spcBef>
                <a:spcPct val="20000"/>
              </a:spcBef>
              <a:buClr>
                <a:srgbClr val="595959"/>
              </a:buClr>
              <a:buFont typeface="Wingdings" pitchFamily="2" charset="2"/>
              <a:buNone/>
              <a:defRPr/>
            </a:pPr>
            <a:endParaRPr lang="en-US" sz="1200" b="1" dirty="0">
              <a:solidFill>
                <a:schemeClr val="bg1"/>
              </a:solidFill>
              <a:latin typeface="+mn-lt"/>
              <a:cs typeface="+mn-cs"/>
            </a:endParaRPr>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 photo  background">
    <p:spTree>
      <p:nvGrpSpPr>
        <p:cNvPr id="1" name=""/>
        <p:cNvGrpSpPr/>
        <p:nvPr/>
      </p:nvGrpSpPr>
      <p:grpSpPr>
        <a:xfrm>
          <a:off x="0" y="0"/>
          <a:ext cx="0" cy="0"/>
          <a:chOff x="0" y="0"/>
          <a:chExt cx="0" cy="0"/>
        </a:xfrm>
      </p:grpSpPr>
      <p:sp>
        <p:nvSpPr>
          <p:cNvPr id="11" name="Picture Placeholder 10"/>
          <p:cNvSpPr>
            <a:spLocks noGrp="1"/>
          </p:cNvSpPr>
          <p:nvPr>
            <p:ph type="pic" sz="quarter" idx="10"/>
          </p:nvPr>
        </p:nvSpPr>
        <p:spPr>
          <a:xfrm>
            <a:off x="0" y="0"/>
            <a:ext cx="9144000" cy="6858000"/>
          </a:xfrm>
          <a:solidFill>
            <a:schemeClr val="bg1">
              <a:lumMod val="85000"/>
            </a:schemeClr>
          </a:solidFill>
        </p:spPr>
        <p:txBody>
          <a:bodyPr/>
          <a:lstStyle/>
          <a:p>
            <a:r>
              <a:rPr lang="en-US"/>
              <a:t>Click icon to add picture</a:t>
            </a:r>
            <a:endParaRPr lang="en-US" dirty="0"/>
          </a:p>
        </p:txBody>
      </p:sp>
      <p:sp>
        <p:nvSpPr>
          <p:cNvPr id="3" name="Content Placeholder 2"/>
          <p:cNvSpPr>
            <a:spLocks noGrp="1"/>
          </p:cNvSpPr>
          <p:nvPr>
            <p:ph idx="1"/>
          </p:nvPr>
        </p:nvSpPr>
        <p:spPr>
          <a:xfrm>
            <a:off x="0" y="1600204"/>
            <a:ext cx="4572000" cy="4571999"/>
          </a:xfrm>
          <a:solidFill>
            <a:schemeClr val="bg1">
              <a:alpha val="80000"/>
            </a:schemeClr>
          </a:solidFill>
        </p:spPr>
        <p:txBody>
          <a:bodyPr tIns="182880"/>
          <a:lstStyle>
            <a:lvl1pPr marL="457200" indent="-287338">
              <a:buClr>
                <a:srgbClr val="92D050"/>
              </a:buClr>
              <a:defRPr sz="1600">
                <a:solidFill>
                  <a:schemeClr val="tx1"/>
                </a:solidFill>
              </a:defRPr>
            </a:lvl1pPr>
            <a:lvl2pPr marL="742950" indent="-285750">
              <a:buClr>
                <a:srgbClr val="92D050"/>
              </a:buClr>
              <a:defRPr sz="1400">
                <a:solidFill>
                  <a:schemeClr val="tx1"/>
                </a:solidFill>
              </a:defRPr>
            </a:lvl2pPr>
          </a:lstStyle>
          <a:p>
            <a:pPr lvl="0"/>
            <a:r>
              <a:rPr lang="en-US"/>
              <a:t>Edit Master text styles</a:t>
            </a:r>
          </a:p>
          <a:p>
            <a:pPr lvl="1"/>
            <a:r>
              <a:rPr lang="en-US"/>
              <a:t>Second level</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20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2000"/>
                        <p:tgtEl>
                          <p:spTgt spid="3"/>
                        </p:tgtEl>
                      </p:cBhvr>
                    </p:animEffect>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lide - photo backgroun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9144000" cy="6858000"/>
          </a:xfrm>
        </p:spPr>
        <p:txBody>
          <a:bodyPr/>
          <a:lstStyle/>
          <a:p>
            <a:r>
              <a:rPr lang="en-US"/>
              <a:t>Click icon to add picture</a:t>
            </a:r>
          </a:p>
        </p:txBody>
      </p:sp>
      <p:sp>
        <p:nvSpPr>
          <p:cNvPr id="2" name="Title 1"/>
          <p:cNvSpPr>
            <a:spLocks noGrp="1"/>
          </p:cNvSpPr>
          <p:nvPr>
            <p:ph type="title"/>
          </p:nvPr>
        </p:nvSpPr>
        <p:spPr>
          <a:xfrm>
            <a:off x="381000" y="5943600"/>
            <a:ext cx="7162800" cy="566738"/>
          </a:xfrm>
        </p:spPr>
        <p:txBody>
          <a:bodyPr anchor="b">
            <a:noAutofit/>
          </a:bodyPr>
          <a:lstStyle>
            <a:lvl1pPr marL="0" indent="0" algn="l">
              <a:defRPr sz="3000" b="1"/>
            </a:lvl1pPr>
          </a:lstStyle>
          <a:p>
            <a:r>
              <a:rPr lang="en-US"/>
              <a:t>Click to edit Master title style</a:t>
            </a:r>
            <a:endParaRPr lang="en-US"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with header">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marL="0" indent="0" algn="ctr">
              <a:defRPr/>
            </a:lvl1pPr>
          </a:lstStyle>
          <a:p>
            <a:pPr lvl="0"/>
            <a:r>
              <a:rPr lang="en-US"/>
              <a:t>Click to edit Master title style</a:t>
            </a:r>
            <a:endParaRPr lang="en-US" dirty="0"/>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 divider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2879969" y="557953"/>
            <a:ext cx="5474677" cy="3273584"/>
          </a:xfrm>
          <a:prstGeom prst="rect">
            <a:avLst/>
          </a:prstGeom>
        </p:spPr>
        <p:txBody>
          <a:bodyPr anchor="b"/>
          <a:lstStyle>
            <a:lvl1pPr marL="0" indent="0">
              <a:defRPr sz="4000" baseline="0">
                <a:solidFill>
                  <a:schemeClr val="bg1">
                    <a:lumMod val="95000"/>
                  </a:schemeClr>
                </a:solidFill>
              </a:defRPr>
            </a:lvl1pPr>
          </a:lstStyle>
          <a:p>
            <a:r>
              <a:rPr kumimoji="0" lang="en-US" dirty="0"/>
              <a:t>Text</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0421" y="4054577"/>
            <a:ext cx="3393256" cy="1818899"/>
          </a:xfrm>
          <a:prstGeom prst="rect">
            <a:avLst/>
          </a:prstGeom>
        </p:spPr>
      </p:pic>
    </p:spTree>
    <p:extLst>
      <p:ext uri="{BB962C8B-B14F-4D97-AF65-F5344CB8AC3E}">
        <p14:creationId xmlns:p14="http://schemas.microsoft.com/office/powerpoint/2010/main" val="236054769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7780712"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Text Placeholder 2"/>
          <p:cNvSpPr>
            <a:spLocks noGrp="1"/>
          </p:cNvSpPr>
          <p:nvPr>
            <p:ph type="body" idx="1"/>
          </p:nvPr>
        </p:nvSpPr>
        <p:spPr bwMode="auto">
          <a:xfrm>
            <a:off x="457199" y="1600201"/>
            <a:ext cx="7780713" cy="40441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Tree>
  </p:cSld>
  <p:clrMap bg1="lt1" tx1="dk1" bg2="lt2" tx2="dk2" accent1="accent1" accent2="accent2" accent3="accent3" accent4="accent4" accent5="accent5" accent6="accent6" hlink="hlink" folHlink="folHlink"/>
  <p:sldLayoutIdLst>
    <p:sldLayoutId id="2147483686" r:id="rId1"/>
    <p:sldLayoutId id="2147483703" r:id="rId2"/>
    <p:sldLayoutId id="2147483719" r:id="rId3"/>
    <p:sldLayoutId id="2147483696" r:id="rId4"/>
    <p:sldLayoutId id="2147483695" r:id="rId5"/>
    <p:sldLayoutId id="2147483687" r:id="rId6"/>
    <p:sldLayoutId id="2147483688" r:id="rId7"/>
    <p:sldLayoutId id="2147483697" r:id="rId8"/>
    <p:sldLayoutId id="2147483704" r:id="rId9"/>
    <p:sldLayoutId id="2147483698" r:id="rId10"/>
    <p:sldLayoutId id="2147483705" r:id="rId11"/>
    <p:sldLayoutId id="2147483706" r:id="rId12"/>
    <p:sldLayoutId id="2147483709" r:id="rId13"/>
    <p:sldLayoutId id="2147483710" r:id="rId14"/>
    <p:sldLayoutId id="2147483711" r:id="rId15"/>
    <p:sldLayoutId id="2147483712" r:id="rId16"/>
    <p:sldLayoutId id="2147483700" r:id="rId17"/>
    <p:sldLayoutId id="2147483718" r:id="rId18"/>
    <p:sldLayoutId id="2147483713" r:id="rId19"/>
    <p:sldLayoutId id="2147483716" r:id="rId20"/>
    <p:sldLayoutId id="2147483714" r:id="rId21"/>
    <p:sldLayoutId id="2147483715" r:id="rId22"/>
    <p:sldLayoutId id="2147483701" r:id="rId23"/>
    <p:sldLayoutId id="2147483702" r:id="rId24"/>
    <p:sldLayoutId id="2147483717" r:id="rId25"/>
    <p:sldLayoutId id="2147483720" r:id="rId26"/>
  </p:sldLayoutIdLst>
  <p:transition>
    <p:fade/>
  </p:transition>
  <p:txStyles>
    <p:titleStyle>
      <a:lvl1pPr marL="631825" indent="0" algn="l" rtl="0" eaLnBrk="1" fontAlgn="base" hangingPunct="1">
        <a:spcBef>
          <a:spcPct val="0"/>
        </a:spcBef>
        <a:spcAft>
          <a:spcPct val="0"/>
        </a:spcAft>
        <a:defRPr sz="3000" b="0" kern="1200">
          <a:solidFill>
            <a:srgbClr val="0070C0"/>
          </a:solidFill>
          <a:latin typeface="Segoe UI Semibold" panose="020B0702040204020203" pitchFamily="34" charset="0"/>
          <a:ea typeface="+mj-ea"/>
          <a:cs typeface="+mj-cs"/>
        </a:defRPr>
      </a:lvl1pPr>
      <a:lvl2pPr algn="l" rtl="0" eaLnBrk="1" fontAlgn="base" hangingPunct="1">
        <a:spcBef>
          <a:spcPct val="0"/>
        </a:spcBef>
        <a:spcAft>
          <a:spcPct val="0"/>
        </a:spcAft>
        <a:defRPr sz="3600">
          <a:solidFill>
            <a:schemeClr val="bg1"/>
          </a:solidFill>
          <a:latin typeface="Calibri" pitchFamily="34" charset="0"/>
        </a:defRPr>
      </a:lvl2pPr>
      <a:lvl3pPr algn="l" rtl="0" eaLnBrk="1" fontAlgn="base" hangingPunct="1">
        <a:spcBef>
          <a:spcPct val="0"/>
        </a:spcBef>
        <a:spcAft>
          <a:spcPct val="0"/>
        </a:spcAft>
        <a:defRPr sz="3600">
          <a:solidFill>
            <a:schemeClr val="bg1"/>
          </a:solidFill>
          <a:latin typeface="Calibri" pitchFamily="34" charset="0"/>
        </a:defRPr>
      </a:lvl3pPr>
      <a:lvl4pPr algn="l" rtl="0" eaLnBrk="1" fontAlgn="base" hangingPunct="1">
        <a:spcBef>
          <a:spcPct val="0"/>
        </a:spcBef>
        <a:spcAft>
          <a:spcPct val="0"/>
        </a:spcAft>
        <a:defRPr sz="3600">
          <a:solidFill>
            <a:schemeClr val="bg1"/>
          </a:solidFill>
          <a:latin typeface="Calibri" pitchFamily="34" charset="0"/>
        </a:defRPr>
      </a:lvl4pPr>
      <a:lvl5pPr algn="l" rtl="0" eaLnBrk="1" fontAlgn="base" hangingPunct="1">
        <a:spcBef>
          <a:spcPct val="0"/>
        </a:spcBef>
        <a:spcAft>
          <a:spcPct val="0"/>
        </a:spcAft>
        <a:defRPr sz="3600">
          <a:solidFill>
            <a:schemeClr val="bg1"/>
          </a:solidFill>
          <a:latin typeface="Calibri" pitchFamily="34" charset="0"/>
        </a:defRPr>
      </a:lvl5pPr>
      <a:lvl6pPr marL="457200" algn="l" rtl="0" eaLnBrk="1" fontAlgn="base" hangingPunct="1">
        <a:spcBef>
          <a:spcPct val="0"/>
        </a:spcBef>
        <a:spcAft>
          <a:spcPct val="0"/>
        </a:spcAft>
        <a:defRPr sz="3600" b="1">
          <a:solidFill>
            <a:schemeClr val="bg1"/>
          </a:solidFill>
          <a:latin typeface="Calibri" pitchFamily="34" charset="0"/>
        </a:defRPr>
      </a:lvl6pPr>
      <a:lvl7pPr marL="914400" algn="l" rtl="0" eaLnBrk="1" fontAlgn="base" hangingPunct="1">
        <a:spcBef>
          <a:spcPct val="0"/>
        </a:spcBef>
        <a:spcAft>
          <a:spcPct val="0"/>
        </a:spcAft>
        <a:defRPr sz="3600" b="1">
          <a:solidFill>
            <a:schemeClr val="bg1"/>
          </a:solidFill>
          <a:latin typeface="Calibri" pitchFamily="34" charset="0"/>
        </a:defRPr>
      </a:lvl7pPr>
      <a:lvl8pPr marL="1371600" algn="l" rtl="0" eaLnBrk="1" fontAlgn="base" hangingPunct="1">
        <a:spcBef>
          <a:spcPct val="0"/>
        </a:spcBef>
        <a:spcAft>
          <a:spcPct val="0"/>
        </a:spcAft>
        <a:defRPr sz="3600" b="1">
          <a:solidFill>
            <a:schemeClr val="bg1"/>
          </a:solidFill>
          <a:latin typeface="Calibri" pitchFamily="34" charset="0"/>
        </a:defRPr>
      </a:lvl8pPr>
      <a:lvl9pPr marL="1828800" algn="l" rtl="0" eaLnBrk="1" fontAlgn="base" hangingPunct="1">
        <a:spcBef>
          <a:spcPct val="0"/>
        </a:spcBef>
        <a:spcAft>
          <a:spcPct val="0"/>
        </a:spcAft>
        <a:defRPr sz="3600" b="1">
          <a:solidFill>
            <a:schemeClr val="bg1"/>
          </a:solidFill>
          <a:latin typeface="Calibri" pitchFamily="34" charset="0"/>
        </a:defRPr>
      </a:lvl9pPr>
    </p:titleStyle>
    <p:bodyStyle>
      <a:lvl1pPr marL="631825" indent="-233363" algn="l" rtl="0" eaLnBrk="1" fontAlgn="base" hangingPunct="1">
        <a:spcBef>
          <a:spcPts val="1200"/>
        </a:spcBef>
        <a:spcAft>
          <a:spcPct val="0"/>
        </a:spcAft>
        <a:buClr>
          <a:srgbClr val="92D050"/>
        </a:buClr>
        <a:buFont typeface="Wingdings" pitchFamily="2" charset="2"/>
        <a:buChar char="§"/>
        <a:defRPr sz="20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1pPr>
      <a:lvl2pPr marL="855663" indent="-223838" algn="l" rtl="0" eaLnBrk="1" fontAlgn="base" hangingPunct="1">
        <a:spcBef>
          <a:spcPct val="20000"/>
        </a:spcBef>
        <a:spcAft>
          <a:spcPct val="0"/>
        </a:spcAft>
        <a:buClr>
          <a:srgbClr val="92D050"/>
        </a:buClr>
        <a:buFont typeface="Arial" charset="0"/>
        <a:buChar char="–"/>
        <a:defRPr sz="1800" kern="1200">
          <a:solidFill>
            <a:schemeClr val="tx1">
              <a:lumMod val="65000"/>
              <a:lumOff val="35000"/>
            </a:schemeClr>
          </a:solidFill>
          <a:latin typeface="Segoe UI" panose="020B0502040204020203" pitchFamily="34" charset="0"/>
          <a:ea typeface="Segoe UI" panose="020B0502040204020203" pitchFamily="34" charset="0"/>
          <a:cs typeface="Segoe UI" panose="020B0502040204020203" pitchFamily="34" charset="0"/>
        </a:defRPr>
      </a:lvl2pPr>
      <a:lvl3pPr marL="1027113" indent="-173038" algn="l" rtl="0" eaLnBrk="1" fontAlgn="base" hangingPunct="1">
        <a:spcBef>
          <a:spcPct val="20000"/>
        </a:spcBef>
        <a:spcAft>
          <a:spcPct val="0"/>
        </a:spcAft>
        <a:buClr>
          <a:schemeClr val="tx1">
            <a:lumMod val="50000"/>
            <a:lumOff val="50000"/>
          </a:schemeClr>
        </a:buClr>
        <a:buFont typeface="Arial" charset="0"/>
        <a:buChar char="•"/>
        <a:defRPr sz="1600" kern="1200">
          <a:solidFill>
            <a:schemeClr val="tx1">
              <a:lumMod val="65000"/>
              <a:lumOff val="35000"/>
            </a:schemeClr>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6.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comments" Target="../comments/comment1.xml"/><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26.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8.jp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g"/><Relationship Id="rId1" Type="http://schemas.openxmlformats.org/officeDocument/2006/relationships/slideLayout" Target="../slideLayouts/slideLayout25.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25.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63.jpe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14.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9.png"/><Relationship Id="rId7"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A22BAA5-5D5E-46D9-94AA-5F18EFDBF428}"/>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a:stretch>
            <a:fillRect/>
          </a:stretch>
        </p:blipFill>
        <p:spPr>
          <a:xfrm>
            <a:off x="0" y="-45720"/>
            <a:ext cx="9204960" cy="6903720"/>
          </a:xfrm>
        </p:spPr>
      </p:pic>
      <p:sp>
        <p:nvSpPr>
          <p:cNvPr id="5" name="Title 4"/>
          <p:cNvSpPr txBox="1">
            <a:spLocks/>
          </p:cNvSpPr>
          <p:nvPr/>
        </p:nvSpPr>
        <p:spPr bwMode="auto">
          <a:xfrm>
            <a:off x="54382" y="129540"/>
            <a:ext cx="9096195" cy="2514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631825" indent="0" algn="l" rtl="0" eaLnBrk="0" fontAlgn="base" hangingPunct="0">
              <a:spcBef>
                <a:spcPct val="0"/>
              </a:spcBef>
              <a:spcAft>
                <a:spcPct val="0"/>
              </a:spcAft>
              <a:defRPr sz="3000" b="0" kern="1200">
                <a:solidFill>
                  <a:srgbClr val="0070C0"/>
                </a:solidFill>
                <a:latin typeface="Segoe UI Semibold" panose="020B0702040204020203" pitchFamily="34" charset="0"/>
                <a:ea typeface="+mj-ea"/>
                <a:cs typeface="+mj-cs"/>
              </a:defRPr>
            </a:lvl1pPr>
            <a:lvl2pPr algn="l" rtl="0" eaLnBrk="0" fontAlgn="base" hangingPunct="0">
              <a:spcBef>
                <a:spcPct val="0"/>
              </a:spcBef>
              <a:spcAft>
                <a:spcPct val="0"/>
              </a:spcAft>
              <a:defRPr sz="3600">
                <a:solidFill>
                  <a:schemeClr val="bg1"/>
                </a:solidFill>
                <a:latin typeface="Calibri" pitchFamily="34" charset="0"/>
              </a:defRPr>
            </a:lvl2pPr>
            <a:lvl3pPr algn="l" rtl="0" eaLnBrk="0" fontAlgn="base" hangingPunct="0">
              <a:spcBef>
                <a:spcPct val="0"/>
              </a:spcBef>
              <a:spcAft>
                <a:spcPct val="0"/>
              </a:spcAft>
              <a:defRPr sz="3600">
                <a:solidFill>
                  <a:schemeClr val="bg1"/>
                </a:solidFill>
                <a:latin typeface="Calibri" pitchFamily="34" charset="0"/>
              </a:defRPr>
            </a:lvl3pPr>
            <a:lvl4pPr algn="l" rtl="0" eaLnBrk="0" fontAlgn="base" hangingPunct="0">
              <a:spcBef>
                <a:spcPct val="0"/>
              </a:spcBef>
              <a:spcAft>
                <a:spcPct val="0"/>
              </a:spcAft>
              <a:defRPr sz="3600">
                <a:solidFill>
                  <a:schemeClr val="bg1"/>
                </a:solidFill>
                <a:latin typeface="Calibri" pitchFamily="34" charset="0"/>
              </a:defRPr>
            </a:lvl4pPr>
            <a:lvl5pPr algn="l" rtl="0" eaLnBrk="0" fontAlgn="base" hangingPunct="0">
              <a:spcBef>
                <a:spcPct val="0"/>
              </a:spcBef>
              <a:spcAft>
                <a:spcPct val="0"/>
              </a:spcAft>
              <a:defRPr sz="3600">
                <a:solidFill>
                  <a:schemeClr val="bg1"/>
                </a:solidFill>
                <a:latin typeface="Calibri" pitchFamily="34" charset="0"/>
              </a:defRPr>
            </a:lvl5pPr>
            <a:lvl6pPr marL="457200" algn="l" rtl="0" fontAlgn="base">
              <a:spcBef>
                <a:spcPct val="0"/>
              </a:spcBef>
              <a:spcAft>
                <a:spcPct val="0"/>
              </a:spcAft>
              <a:defRPr sz="3600" b="1">
                <a:solidFill>
                  <a:schemeClr val="bg1"/>
                </a:solidFill>
                <a:latin typeface="Calibri" pitchFamily="34" charset="0"/>
              </a:defRPr>
            </a:lvl6pPr>
            <a:lvl7pPr marL="914400" algn="l" rtl="0" fontAlgn="base">
              <a:spcBef>
                <a:spcPct val="0"/>
              </a:spcBef>
              <a:spcAft>
                <a:spcPct val="0"/>
              </a:spcAft>
              <a:defRPr sz="3600" b="1">
                <a:solidFill>
                  <a:schemeClr val="bg1"/>
                </a:solidFill>
                <a:latin typeface="Calibri" pitchFamily="34" charset="0"/>
              </a:defRPr>
            </a:lvl7pPr>
            <a:lvl8pPr marL="1371600" algn="l" rtl="0" fontAlgn="base">
              <a:spcBef>
                <a:spcPct val="0"/>
              </a:spcBef>
              <a:spcAft>
                <a:spcPct val="0"/>
              </a:spcAft>
              <a:defRPr sz="3600" b="1">
                <a:solidFill>
                  <a:schemeClr val="bg1"/>
                </a:solidFill>
                <a:latin typeface="Calibri" pitchFamily="34" charset="0"/>
              </a:defRPr>
            </a:lvl8pPr>
            <a:lvl9pPr marL="1828800" algn="l" rtl="0" fontAlgn="base">
              <a:spcBef>
                <a:spcPct val="0"/>
              </a:spcBef>
              <a:spcAft>
                <a:spcPct val="0"/>
              </a:spcAft>
              <a:defRPr sz="3600" b="1">
                <a:solidFill>
                  <a:schemeClr val="bg1"/>
                </a:solidFill>
                <a:latin typeface="Calibri" pitchFamily="34" charset="0"/>
              </a:defRPr>
            </a:lvl9pPr>
          </a:lstStyle>
          <a:p>
            <a:pPr marL="403225" indent="-4763" algn="ctr">
              <a:spcBef>
                <a:spcPts val="0"/>
              </a:spcBef>
              <a:buClr>
                <a:srgbClr val="92D050"/>
              </a:buClr>
              <a:defRPr/>
            </a:pPr>
            <a:r>
              <a:rPr lang="en-US" sz="2800" dirty="0">
                <a:solidFill>
                  <a:schemeClr val="bg2"/>
                </a:solidFill>
                <a:ea typeface="Segoe UI" panose="020B0502040204020203" pitchFamily="34" charset="0"/>
                <a:cs typeface="Segoe UI" panose="020B0502040204020203" pitchFamily="34" charset="0"/>
              </a:rPr>
              <a:t>Readsboro BF 0102(16)</a:t>
            </a:r>
          </a:p>
          <a:p>
            <a:pPr marL="403225" indent="-4763" algn="ctr">
              <a:spcBef>
                <a:spcPts val="0"/>
              </a:spcBef>
              <a:buClr>
                <a:srgbClr val="92D050"/>
              </a:buClr>
              <a:defRPr/>
            </a:pPr>
            <a:r>
              <a:rPr lang="en-US" sz="2800" dirty="0">
                <a:solidFill>
                  <a:schemeClr val="bg2"/>
                </a:solidFill>
                <a:ea typeface="Segoe UI" panose="020B0502040204020203" pitchFamily="34" charset="0"/>
                <a:cs typeface="Segoe UI" panose="020B0502040204020203" pitchFamily="34" charset="0"/>
              </a:rPr>
              <a:t>VT Route 100 Bridge #25 Replacement Project</a:t>
            </a:r>
          </a:p>
          <a:p>
            <a:pPr marL="403225" indent="-4763" algn="ctr">
              <a:spcBef>
                <a:spcPts val="0"/>
              </a:spcBef>
              <a:buClr>
                <a:srgbClr val="92D050"/>
              </a:buClr>
              <a:defRPr/>
            </a:pPr>
            <a:r>
              <a:rPr lang="en-US" sz="2800" dirty="0">
                <a:solidFill>
                  <a:schemeClr val="bg2"/>
                </a:solidFill>
                <a:ea typeface="Segoe UI" panose="020B0502040204020203" pitchFamily="34" charset="0"/>
                <a:cs typeface="Segoe UI" panose="020B0502040204020203" pitchFamily="34" charset="0"/>
              </a:rPr>
              <a:t>Readsboro, Vermont</a:t>
            </a:r>
            <a:br>
              <a:rPr lang="en-US" sz="2800" dirty="0">
                <a:solidFill>
                  <a:srgbClr val="31859C"/>
                </a:solidFill>
              </a:rPr>
            </a:br>
            <a:br>
              <a:rPr lang="en-US" sz="1400" b="1" dirty="0">
                <a:solidFill>
                  <a:srgbClr val="31859C"/>
                </a:solidFill>
                <a:latin typeface="Segoe UI" panose="020B0502040204020203" pitchFamily="34" charset="0"/>
                <a:ea typeface="Segoe UI" panose="020B0502040204020203" pitchFamily="34" charset="0"/>
                <a:cs typeface="Segoe UI" panose="020B0502040204020203" pitchFamily="34" charset="0"/>
              </a:rPr>
            </a:br>
            <a:r>
              <a:rPr lang="en-US" sz="1200" i="1" dirty="0">
                <a:solidFill>
                  <a:schemeClr val="bg1"/>
                </a:solidFill>
                <a:latin typeface="Segoe UI" panose="020B0502040204020203" pitchFamily="34" charset="0"/>
                <a:ea typeface="Segoe UI" panose="020B0502040204020203" pitchFamily="34" charset="0"/>
                <a:cs typeface="Segoe UI" panose="020B0502040204020203" pitchFamily="34" charset="0"/>
              </a:rPr>
              <a:t>Presented by </a:t>
            </a:r>
            <a:br>
              <a:rPr lang="en-US" sz="1200" i="1"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sz="1400" b="1" i="1" dirty="0">
                <a:solidFill>
                  <a:schemeClr val="bg1"/>
                </a:solidFill>
                <a:latin typeface="Segoe UI" panose="020B0502040204020203" pitchFamily="34" charset="0"/>
                <a:ea typeface="Segoe UI" panose="020B0502040204020203" pitchFamily="34" charset="0"/>
                <a:cs typeface="Segoe UI" panose="020B0502040204020203" pitchFamily="34" charset="0"/>
              </a:rPr>
              <a:t>VTrans &amp; VHB</a:t>
            </a:r>
            <a:endParaRPr lang="en-US" sz="1400" b="1" cap="small" dirty="0">
              <a:solidFill>
                <a:schemeClr val="bg1"/>
              </a:solidFill>
              <a:latin typeface="Segoe UI" panose="020B0502040204020203" pitchFamily="34" charset="0"/>
              <a:ea typeface="Segoe UI" panose="020B0502040204020203" pitchFamily="34" charset="0"/>
              <a:cs typeface="Segoe UI" panose="020B0502040204020203" pitchFamily="34" charset="0"/>
            </a:endParaRPr>
          </a:p>
          <a:p>
            <a:pPr marL="403225" indent="-4763" algn="ctr">
              <a:spcBef>
                <a:spcPct val="20000"/>
              </a:spcBef>
              <a:buClr>
                <a:srgbClr val="92D050"/>
              </a:buClr>
              <a:defRPr/>
            </a:pPr>
            <a:br>
              <a:rPr lang="en-US" sz="1400" dirty="0">
                <a:solidFill>
                  <a:schemeClr val="bg1"/>
                </a:solidFill>
                <a:latin typeface="Segoe UI" panose="020B0502040204020203" pitchFamily="34" charset="0"/>
                <a:ea typeface="Segoe UI" panose="020B0502040204020203" pitchFamily="34" charset="0"/>
                <a:cs typeface="Segoe UI" panose="020B0502040204020203" pitchFamily="34" charset="0"/>
              </a:rPr>
            </a:br>
            <a:r>
              <a:rPr lang="en-US" sz="1200" dirty="0">
                <a:solidFill>
                  <a:schemeClr val="bg1"/>
                </a:solidFill>
                <a:latin typeface="Segoe UI" panose="020B0502040204020203" pitchFamily="34" charset="0"/>
                <a:ea typeface="Segoe UI" panose="020B0502040204020203" pitchFamily="34" charset="0"/>
                <a:cs typeface="Segoe UI" panose="020B0502040204020203" pitchFamily="34" charset="0"/>
              </a:rPr>
              <a:t>March 21, 2018</a:t>
            </a:r>
          </a:p>
        </p:txBody>
      </p:sp>
      <p:sp>
        <p:nvSpPr>
          <p:cNvPr id="7" name="TextBox 5"/>
          <p:cNvSpPr txBox="1"/>
          <p:nvPr/>
        </p:nvSpPr>
        <p:spPr>
          <a:xfrm rot="16200000">
            <a:off x="5607278" y="3321278"/>
            <a:ext cx="6857999" cy="215444"/>
          </a:xfrm>
          <a:prstGeom prst="rect">
            <a:avLst/>
          </a:prstGeom>
          <a:noFill/>
        </p:spPr>
        <p:txBody>
          <a:bodyPr wrap="square" lIns="45720" rtlCol="0">
            <a:spAutoFit/>
          </a:bodyP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r>
              <a:rPr lang="en-US" sz="800" dirty="0">
                <a:solidFill>
                  <a:schemeClr val="bg1"/>
                </a:solidFill>
                <a:latin typeface="Segoe UI" panose="020B0502040204020203" pitchFamily="34" charset="0"/>
                <a:ea typeface="Segoe UI" panose="020B0502040204020203" pitchFamily="34" charset="0"/>
                <a:cs typeface="Segoe UI" panose="020B0502040204020203" pitchFamily="34" charset="0"/>
              </a:rPr>
              <a:t>© VHB, Inc.</a:t>
            </a:r>
          </a:p>
        </p:txBody>
      </p:sp>
      <p:pic>
        <p:nvPicPr>
          <p:cNvPr id="9" name="Picture 7" descr="vtrans-logo.png">
            <a:extLst>
              <a:ext uri="{FF2B5EF4-FFF2-40B4-BE49-F238E27FC236}">
                <a16:creationId xmlns:a16="http://schemas.microsoft.com/office/drawing/2014/main" id="{85A2C8BA-1340-487B-8CF5-8B5A2CE8A180}"/>
              </a:ext>
            </a:extLst>
          </p:cNvPr>
          <p:cNvPicPr>
            <a:picLocks noChangeAspect="1"/>
          </p:cNvPicPr>
          <p:nvPr/>
        </p:nvPicPr>
        <p:blipFill>
          <a:blip r:embed="rId3">
            <a:extLst>
              <a:ext uri="{28A0092B-C50C-407E-A947-70E740481C1C}">
                <a14:useLocalDpi xmlns:a14="http://schemas.microsoft.com/office/drawing/2010/main" val="0"/>
              </a:ext>
            </a:extLst>
          </a:blip>
          <a:srcRect l="4166" t="6931" b="8098"/>
          <a:stretch>
            <a:fillRect/>
          </a:stretch>
        </p:blipFill>
        <p:spPr bwMode="auto">
          <a:xfrm>
            <a:off x="6369366" y="6177755"/>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801A1259-EFD4-4ED6-AA73-C2C9585224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54934" y="6209029"/>
            <a:ext cx="902210" cy="472441"/>
          </a:xfrm>
          <a:prstGeom prst="rect">
            <a:avLst/>
          </a:prstGeom>
        </p:spPr>
      </p:pic>
    </p:spTree>
    <p:extLst>
      <p:ext uri="{BB962C8B-B14F-4D97-AF65-F5344CB8AC3E}">
        <p14:creationId xmlns:p14="http://schemas.microsoft.com/office/powerpoint/2010/main" val="384445637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0D73-2000-440D-B1D7-41EAB2294D85}"/>
              </a:ext>
            </a:extLst>
          </p:cNvPr>
          <p:cNvSpPr>
            <a:spLocks noGrp="1"/>
          </p:cNvSpPr>
          <p:nvPr>
            <p:ph type="title"/>
          </p:nvPr>
        </p:nvSpPr>
        <p:spPr/>
        <p:txBody>
          <a:bodyPr/>
          <a:lstStyle/>
          <a:p>
            <a:pPr algn="l"/>
            <a:r>
              <a:rPr lang="en-US" dirty="0"/>
              <a:t>Existing Conditions: Superstructure</a:t>
            </a:r>
          </a:p>
        </p:txBody>
      </p:sp>
      <p:pic>
        <p:nvPicPr>
          <p:cNvPr id="3" name="Picture 2">
            <a:extLst>
              <a:ext uri="{FF2B5EF4-FFF2-40B4-BE49-F238E27FC236}">
                <a16:creationId xmlns:a16="http://schemas.microsoft.com/office/drawing/2014/main" id="{06A3BF92-3A75-48B7-A0B2-D7956BAB706C}"/>
              </a:ext>
            </a:extLst>
          </p:cNvPr>
          <p:cNvPicPr>
            <a:picLocks noChangeAspect="1"/>
          </p:cNvPicPr>
          <p:nvPr/>
        </p:nvPicPr>
        <p:blipFill rotWithShape="1">
          <a:blip r:embed="rId3"/>
          <a:srcRect t="6605"/>
          <a:stretch/>
        </p:blipFill>
        <p:spPr>
          <a:xfrm>
            <a:off x="1460576" y="1165564"/>
            <a:ext cx="2489540" cy="2455394"/>
          </a:xfrm>
          <a:prstGeom prst="rect">
            <a:avLst/>
          </a:prstGeom>
        </p:spPr>
      </p:pic>
      <p:pic>
        <p:nvPicPr>
          <p:cNvPr id="4" name="Picture 3">
            <a:extLst>
              <a:ext uri="{FF2B5EF4-FFF2-40B4-BE49-F238E27FC236}">
                <a16:creationId xmlns:a16="http://schemas.microsoft.com/office/drawing/2014/main" id="{61162EE6-7D0F-4AD7-B44E-926EF6839896}"/>
              </a:ext>
            </a:extLst>
          </p:cNvPr>
          <p:cNvPicPr>
            <a:picLocks noChangeAspect="1"/>
          </p:cNvPicPr>
          <p:nvPr/>
        </p:nvPicPr>
        <p:blipFill rotWithShape="1">
          <a:blip r:embed="rId4"/>
          <a:srcRect t="1201" b="3496"/>
          <a:stretch/>
        </p:blipFill>
        <p:spPr>
          <a:xfrm>
            <a:off x="4092173" y="1165565"/>
            <a:ext cx="3227038" cy="2455394"/>
          </a:xfrm>
          <a:prstGeom prst="rect">
            <a:avLst/>
          </a:prstGeom>
        </p:spPr>
      </p:pic>
      <p:pic>
        <p:nvPicPr>
          <p:cNvPr id="5" name="Picture 4">
            <a:extLst>
              <a:ext uri="{FF2B5EF4-FFF2-40B4-BE49-F238E27FC236}">
                <a16:creationId xmlns:a16="http://schemas.microsoft.com/office/drawing/2014/main" id="{5A1BBB3B-6298-45CD-A684-90AAD458D693}"/>
              </a:ext>
            </a:extLst>
          </p:cNvPr>
          <p:cNvPicPr>
            <a:picLocks noChangeAspect="1"/>
          </p:cNvPicPr>
          <p:nvPr/>
        </p:nvPicPr>
        <p:blipFill rotWithShape="1">
          <a:blip r:embed="rId5"/>
          <a:srcRect b="4328"/>
          <a:stretch/>
        </p:blipFill>
        <p:spPr>
          <a:xfrm>
            <a:off x="4092173" y="3754138"/>
            <a:ext cx="3221716" cy="2455394"/>
          </a:xfrm>
          <a:prstGeom prst="rect">
            <a:avLst/>
          </a:prstGeom>
        </p:spPr>
      </p:pic>
      <p:pic>
        <p:nvPicPr>
          <p:cNvPr id="6" name="Picture 5">
            <a:extLst>
              <a:ext uri="{FF2B5EF4-FFF2-40B4-BE49-F238E27FC236}">
                <a16:creationId xmlns:a16="http://schemas.microsoft.com/office/drawing/2014/main" id="{4B7E7D4E-2D6A-4335-92F6-86945A94E2A0}"/>
              </a:ext>
            </a:extLst>
          </p:cNvPr>
          <p:cNvPicPr>
            <a:picLocks noChangeAspect="1"/>
          </p:cNvPicPr>
          <p:nvPr/>
        </p:nvPicPr>
        <p:blipFill rotWithShape="1">
          <a:blip r:embed="rId6"/>
          <a:srcRect l="32029" t="495" b="4305"/>
          <a:stretch/>
        </p:blipFill>
        <p:spPr>
          <a:xfrm>
            <a:off x="1436972" y="3754138"/>
            <a:ext cx="2513144" cy="2455394"/>
          </a:xfrm>
          <a:prstGeom prst="rect">
            <a:avLst/>
          </a:prstGeom>
        </p:spPr>
      </p:pic>
      <p:pic>
        <p:nvPicPr>
          <p:cNvPr id="7" name="Picture 7" descr="vtrans-logo.png">
            <a:extLst>
              <a:ext uri="{FF2B5EF4-FFF2-40B4-BE49-F238E27FC236}">
                <a16:creationId xmlns:a16="http://schemas.microsoft.com/office/drawing/2014/main" id="{4E6739B5-1E47-4B43-8055-B2BB5121FE8A}"/>
              </a:ext>
            </a:extLst>
          </p:cNvPr>
          <p:cNvPicPr>
            <a:picLocks noChangeAspect="1"/>
          </p:cNvPicPr>
          <p:nvPr/>
        </p:nvPicPr>
        <p:blipFill>
          <a:blip r:embed="rId7">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68932B7-F998-4880-9D8A-37371701CEB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spTree>
    <p:extLst>
      <p:ext uri="{BB962C8B-B14F-4D97-AF65-F5344CB8AC3E}">
        <p14:creationId xmlns:p14="http://schemas.microsoft.com/office/powerpoint/2010/main" val="242033674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E2874-D09F-48C9-A9E2-41E31943319B}"/>
              </a:ext>
            </a:extLst>
          </p:cNvPr>
          <p:cNvSpPr>
            <a:spLocks noGrp="1"/>
          </p:cNvSpPr>
          <p:nvPr>
            <p:ph type="title"/>
          </p:nvPr>
        </p:nvSpPr>
        <p:spPr/>
        <p:txBody>
          <a:bodyPr/>
          <a:lstStyle/>
          <a:p>
            <a:pPr algn="l"/>
            <a:r>
              <a:rPr lang="en-US" dirty="0"/>
              <a:t>Existing Site Conditions: Substructure</a:t>
            </a:r>
          </a:p>
        </p:txBody>
      </p:sp>
      <p:pic>
        <p:nvPicPr>
          <p:cNvPr id="3" name="Picture 2">
            <a:extLst>
              <a:ext uri="{FF2B5EF4-FFF2-40B4-BE49-F238E27FC236}">
                <a16:creationId xmlns:a16="http://schemas.microsoft.com/office/drawing/2014/main" id="{7629125B-DD38-46CA-8AEA-A2DD82BC6F5B}"/>
              </a:ext>
            </a:extLst>
          </p:cNvPr>
          <p:cNvPicPr>
            <a:picLocks noChangeAspect="1"/>
          </p:cNvPicPr>
          <p:nvPr/>
        </p:nvPicPr>
        <p:blipFill rotWithShape="1">
          <a:blip r:embed="rId3"/>
          <a:srcRect t="1204" b="2357"/>
          <a:stretch/>
        </p:blipFill>
        <p:spPr>
          <a:xfrm>
            <a:off x="1375053" y="1207569"/>
            <a:ext cx="3141185" cy="2455394"/>
          </a:xfrm>
          <a:prstGeom prst="rect">
            <a:avLst/>
          </a:prstGeom>
        </p:spPr>
      </p:pic>
      <p:pic>
        <p:nvPicPr>
          <p:cNvPr id="4" name="Picture 3">
            <a:extLst>
              <a:ext uri="{FF2B5EF4-FFF2-40B4-BE49-F238E27FC236}">
                <a16:creationId xmlns:a16="http://schemas.microsoft.com/office/drawing/2014/main" id="{DAF432DA-BAA6-401F-B402-67734CC2376E}"/>
              </a:ext>
            </a:extLst>
          </p:cNvPr>
          <p:cNvPicPr>
            <a:picLocks noChangeAspect="1"/>
          </p:cNvPicPr>
          <p:nvPr/>
        </p:nvPicPr>
        <p:blipFill rotWithShape="1">
          <a:blip r:embed="rId4"/>
          <a:srcRect b="4395"/>
          <a:stretch/>
        </p:blipFill>
        <p:spPr>
          <a:xfrm>
            <a:off x="4649046" y="3758466"/>
            <a:ext cx="3077789" cy="2449094"/>
          </a:xfrm>
          <a:prstGeom prst="rect">
            <a:avLst/>
          </a:prstGeom>
        </p:spPr>
      </p:pic>
      <p:pic>
        <p:nvPicPr>
          <p:cNvPr id="5" name="Picture 4">
            <a:extLst>
              <a:ext uri="{FF2B5EF4-FFF2-40B4-BE49-F238E27FC236}">
                <a16:creationId xmlns:a16="http://schemas.microsoft.com/office/drawing/2014/main" id="{4062D182-5D28-4CB8-86DA-95B48D0F8834}"/>
              </a:ext>
            </a:extLst>
          </p:cNvPr>
          <p:cNvPicPr>
            <a:picLocks noChangeAspect="1"/>
          </p:cNvPicPr>
          <p:nvPr/>
        </p:nvPicPr>
        <p:blipFill rotWithShape="1">
          <a:blip r:embed="rId5"/>
          <a:srcRect l="32789" t="1611" b="1916"/>
          <a:stretch/>
        </p:blipFill>
        <p:spPr>
          <a:xfrm>
            <a:off x="4649046" y="1207569"/>
            <a:ext cx="3077789" cy="2455394"/>
          </a:xfrm>
          <a:prstGeom prst="rect">
            <a:avLst/>
          </a:prstGeom>
        </p:spPr>
      </p:pic>
      <p:pic>
        <p:nvPicPr>
          <p:cNvPr id="6" name="Picture 5">
            <a:extLst>
              <a:ext uri="{FF2B5EF4-FFF2-40B4-BE49-F238E27FC236}">
                <a16:creationId xmlns:a16="http://schemas.microsoft.com/office/drawing/2014/main" id="{FFF67DAC-24E8-41C9-ADEA-99D3F7BB8857}"/>
              </a:ext>
            </a:extLst>
          </p:cNvPr>
          <p:cNvPicPr>
            <a:picLocks noChangeAspect="1"/>
          </p:cNvPicPr>
          <p:nvPr/>
        </p:nvPicPr>
        <p:blipFill rotWithShape="1">
          <a:blip r:embed="rId6"/>
          <a:srcRect t="3986" b="3920"/>
          <a:stretch/>
        </p:blipFill>
        <p:spPr>
          <a:xfrm>
            <a:off x="1375053" y="3752165"/>
            <a:ext cx="3141185" cy="2455394"/>
          </a:xfrm>
          <a:prstGeom prst="rect">
            <a:avLst/>
          </a:prstGeom>
        </p:spPr>
      </p:pic>
      <p:pic>
        <p:nvPicPr>
          <p:cNvPr id="7" name="Picture 7" descr="vtrans-logo.png">
            <a:extLst>
              <a:ext uri="{FF2B5EF4-FFF2-40B4-BE49-F238E27FC236}">
                <a16:creationId xmlns:a16="http://schemas.microsoft.com/office/drawing/2014/main" id="{0FF24834-48FA-499B-8A24-02E9E1961FF2}"/>
              </a:ext>
            </a:extLst>
          </p:cNvPr>
          <p:cNvPicPr>
            <a:picLocks noChangeAspect="1"/>
          </p:cNvPicPr>
          <p:nvPr/>
        </p:nvPicPr>
        <p:blipFill>
          <a:blip r:embed="rId7">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C9FC885-BFE4-4384-992B-D1384FE29E90}"/>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spTree>
    <p:extLst>
      <p:ext uri="{BB962C8B-B14F-4D97-AF65-F5344CB8AC3E}">
        <p14:creationId xmlns:p14="http://schemas.microsoft.com/office/powerpoint/2010/main" val="246034025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40CCFA-A4E6-4FCF-B5E0-048351826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5913"/>
            <a:ext cx="9144000" cy="5419725"/>
          </a:xfrm>
          <a:prstGeom prst="rect">
            <a:avLst/>
          </a:prstGeom>
        </p:spPr>
      </p:pic>
      <p:sp>
        <p:nvSpPr>
          <p:cNvPr id="2" name="Title 1">
            <a:extLst>
              <a:ext uri="{FF2B5EF4-FFF2-40B4-BE49-F238E27FC236}">
                <a16:creationId xmlns:a16="http://schemas.microsoft.com/office/drawing/2014/main" id="{CC076E7B-E8EC-43A1-A821-CAB435160898}"/>
              </a:ext>
            </a:extLst>
          </p:cNvPr>
          <p:cNvSpPr>
            <a:spLocks noGrp="1"/>
          </p:cNvSpPr>
          <p:nvPr>
            <p:ph type="title"/>
          </p:nvPr>
        </p:nvSpPr>
        <p:spPr/>
        <p:txBody>
          <a:bodyPr/>
          <a:lstStyle/>
          <a:p>
            <a:pPr algn="l"/>
            <a:r>
              <a:rPr lang="en-US" dirty="0"/>
              <a:t>Existing Site Conditions</a:t>
            </a:r>
          </a:p>
        </p:txBody>
      </p:sp>
      <p:sp>
        <p:nvSpPr>
          <p:cNvPr id="8" name="Content Placeholder 7">
            <a:extLst>
              <a:ext uri="{FF2B5EF4-FFF2-40B4-BE49-F238E27FC236}">
                <a16:creationId xmlns:a16="http://schemas.microsoft.com/office/drawing/2014/main" id="{6E26158B-90DE-4561-80EC-1F56FE8079FF}"/>
              </a:ext>
            </a:extLst>
          </p:cNvPr>
          <p:cNvSpPr>
            <a:spLocks noGrp="1"/>
          </p:cNvSpPr>
          <p:nvPr>
            <p:ph sz="quarter" idx="10"/>
          </p:nvPr>
        </p:nvSpPr>
        <p:spPr/>
        <p:txBody>
          <a:bodyPr/>
          <a:lstStyle/>
          <a:p>
            <a:pPr marL="398462" indent="0" algn="ctr">
              <a:buNone/>
            </a:pPr>
            <a:r>
              <a:rPr lang="en-US" dirty="0">
                <a:solidFill>
                  <a:schemeClr val="bg1"/>
                </a:solidFill>
              </a:rPr>
              <a:t>Fracture Critical Structure</a:t>
            </a:r>
          </a:p>
        </p:txBody>
      </p:sp>
      <p:pic>
        <p:nvPicPr>
          <p:cNvPr id="9" name="Picture 7" descr="vtrans-logo.png">
            <a:extLst>
              <a:ext uri="{FF2B5EF4-FFF2-40B4-BE49-F238E27FC236}">
                <a16:creationId xmlns:a16="http://schemas.microsoft.com/office/drawing/2014/main" id="{FC4257DC-D597-427B-A488-C34F1DA4D720}"/>
              </a:ext>
            </a:extLst>
          </p:cNvPr>
          <p:cNvPicPr>
            <a:picLocks noChangeAspect="1"/>
          </p:cNvPicPr>
          <p:nvPr/>
        </p:nvPicPr>
        <p:blipFill>
          <a:blip r:embed="rId4">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55FF9A4-887A-4743-A302-276682E289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22398" y="6208244"/>
            <a:ext cx="911354" cy="475489"/>
          </a:xfrm>
          <a:prstGeom prst="rect">
            <a:avLst/>
          </a:prstGeom>
        </p:spPr>
      </p:pic>
    </p:spTree>
    <p:extLst>
      <p:ext uri="{BB962C8B-B14F-4D97-AF65-F5344CB8AC3E}">
        <p14:creationId xmlns:p14="http://schemas.microsoft.com/office/powerpoint/2010/main" val="334733356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r>
              <a:rPr lang="en-US" dirty="0"/>
              <a:t>Proposed Bridge</a:t>
            </a:r>
          </a:p>
        </p:txBody>
      </p:sp>
      <p:sp>
        <p:nvSpPr>
          <p:cNvPr id="4099" name="Content Placeholder 4"/>
          <p:cNvSpPr>
            <a:spLocks noGrp="1"/>
          </p:cNvSpPr>
          <p:nvPr>
            <p:ph sz="quarter" idx="10"/>
          </p:nvPr>
        </p:nvSpPr>
        <p:spPr>
          <a:xfrm>
            <a:off x="457298" y="1600155"/>
            <a:ext cx="7780614" cy="2819446"/>
          </a:xfrm>
        </p:spPr>
        <p:txBody>
          <a:bodyPr/>
          <a:lstStyle/>
          <a:p>
            <a:r>
              <a:rPr lang="en-US" altLang="en-US" dirty="0"/>
              <a:t>Design Criteria</a:t>
            </a:r>
          </a:p>
          <a:p>
            <a:pPr lvl="1"/>
            <a:r>
              <a:rPr lang="en-US" altLang="en-US" dirty="0"/>
              <a:t>Bridge and Roadway Alignment</a:t>
            </a:r>
          </a:p>
          <a:p>
            <a:pPr lvl="1"/>
            <a:r>
              <a:rPr lang="en-US" altLang="en-US" dirty="0"/>
              <a:t>Curvature Design</a:t>
            </a:r>
          </a:p>
          <a:p>
            <a:pPr lvl="1"/>
            <a:r>
              <a:rPr lang="en-US" altLang="en-US" dirty="0"/>
              <a:t>Right-of-Way Impacts</a:t>
            </a:r>
          </a:p>
          <a:p>
            <a:pPr lvl="1"/>
            <a:r>
              <a:rPr lang="en-US" altLang="en-US" dirty="0"/>
              <a:t>Design Speed</a:t>
            </a:r>
            <a:endParaRPr lang="en-US" altLang="en-US" sz="2200" dirty="0"/>
          </a:p>
          <a:p>
            <a:pPr lvl="1"/>
            <a:r>
              <a:rPr lang="en-US" altLang="en-US" dirty="0"/>
              <a:t>Scour</a:t>
            </a:r>
          </a:p>
          <a:p>
            <a:pPr lvl="1"/>
            <a:r>
              <a:rPr lang="en-US" altLang="en-US" dirty="0"/>
              <a:t>Abutting Land Use</a:t>
            </a:r>
          </a:p>
          <a:p>
            <a:pPr lvl="1"/>
            <a:r>
              <a:rPr lang="en-US" altLang="en-US" dirty="0"/>
              <a:t>Historical/Archaeological Resources</a:t>
            </a:r>
          </a:p>
          <a:p>
            <a:r>
              <a:rPr lang="en-US" altLang="en-US" dirty="0"/>
              <a:t>Design Considerations</a:t>
            </a:r>
          </a:p>
          <a:p>
            <a:pPr lvl="1"/>
            <a:r>
              <a:rPr lang="en-US" altLang="en-US" dirty="0"/>
              <a:t>New Light Poles</a:t>
            </a:r>
          </a:p>
          <a:p>
            <a:pPr lvl="1"/>
            <a:r>
              <a:rPr lang="en-US" altLang="en-US" dirty="0"/>
              <a:t>Historic Plaque</a:t>
            </a:r>
          </a:p>
        </p:txBody>
      </p:sp>
      <p:pic>
        <p:nvPicPr>
          <p:cNvPr id="4" name="Picture 3">
            <a:extLst>
              <a:ext uri="{FF2B5EF4-FFF2-40B4-BE49-F238E27FC236}">
                <a16:creationId xmlns:a16="http://schemas.microsoft.com/office/drawing/2014/main" id="{3FEBF4AD-703C-4A23-9027-DA7A2ACBD59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5" name="Picture 7" descr="vtrans-logo.png">
            <a:extLst>
              <a:ext uri="{FF2B5EF4-FFF2-40B4-BE49-F238E27FC236}">
                <a16:creationId xmlns:a16="http://schemas.microsoft.com/office/drawing/2014/main" id="{FB52468E-12D7-43C5-9AEF-25034B9AF34A}"/>
              </a:ext>
            </a:extLst>
          </p:cNvPr>
          <p:cNvPicPr>
            <a:picLocks noChangeAspect="1"/>
          </p:cNvPicPr>
          <p:nvPr/>
        </p:nvPicPr>
        <p:blipFill>
          <a:blip r:embed="rId3">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759993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r>
              <a:rPr lang="en-US" dirty="0"/>
              <a:t>Proposed Bridge</a:t>
            </a:r>
          </a:p>
        </p:txBody>
      </p:sp>
      <p:sp>
        <p:nvSpPr>
          <p:cNvPr id="4099" name="Content Placeholder 4"/>
          <p:cNvSpPr>
            <a:spLocks noGrp="1"/>
          </p:cNvSpPr>
          <p:nvPr>
            <p:ph sz="quarter" idx="10"/>
          </p:nvPr>
        </p:nvSpPr>
        <p:spPr/>
        <p:txBody>
          <a:bodyPr/>
          <a:lstStyle/>
          <a:p>
            <a:r>
              <a:rPr lang="en-US" dirty="0"/>
              <a:t>287’-0” Long by 35’-6” Wide Bridge (33’-6” Rail-to-Rail)</a:t>
            </a:r>
          </a:p>
          <a:p>
            <a:pPr lvl="1"/>
            <a:r>
              <a:rPr lang="en-US" dirty="0"/>
              <a:t>Single span-no piers</a:t>
            </a:r>
          </a:p>
          <a:p>
            <a:r>
              <a:rPr lang="en-US" dirty="0"/>
              <a:t>Superstructure</a:t>
            </a:r>
          </a:p>
          <a:p>
            <a:pPr lvl="1"/>
            <a:r>
              <a:rPr lang="en-US" dirty="0"/>
              <a:t>Steel Plate Girder Bridge with Concrete Deck</a:t>
            </a:r>
          </a:p>
          <a:p>
            <a:r>
              <a:rPr lang="en-US" dirty="0"/>
              <a:t>Substructure</a:t>
            </a:r>
          </a:p>
          <a:p>
            <a:pPr lvl="1"/>
            <a:r>
              <a:rPr lang="en-US" dirty="0"/>
              <a:t>Semi-Integral Abutment on Both Sides</a:t>
            </a:r>
          </a:p>
          <a:p>
            <a:pPr lvl="1"/>
            <a:r>
              <a:rPr lang="en-US" dirty="0"/>
              <a:t>Abutment on East is on Ledge</a:t>
            </a:r>
          </a:p>
          <a:p>
            <a:pPr lvl="1"/>
            <a:r>
              <a:rPr lang="en-US" dirty="0"/>
              <a:t>Abutment on West is on piles</a:t>
            </a:r>
          </a:p>
          <a:p>
            <a:endParaRPr lang="en-US" dirty="0"/>
          </a:p>
          <a:p>
            <a:pPr marL="407987" indent="0">
              <a:buNone/>
            </a:pPr>
            <a:endParaRPr lang="en-US" dirty="0"/>
          </a:p>
          <a:p>
            <a:endParaRPr lang="en-US" dirty="0"/>
          </a:p>
          <a:p>
            <a:pPr lvl="1"/>
            <a:endParaRPr lang="en-US" dirty="0"/>
          </a:p>
          <a:p>
            <a:endParaRPr lang="en-US" altLang="en-US" dirty="0"/>
          </a:p>
        </p:txBody>
      </p:sp>
      <p:pic>
        <p:nvPicPr>
          <p:cNvPr id="4" name="Picture 3">
            <a:extLst>
              <a:ext uri="{FF2B5EF4-FFF2-40B4-BE49-F238E27FC236}">
                <a16:creationId xmlns:a16="http://schemas.microsoft.com/office/drawing/2014/main" id="{A93ADB9C-70B4-4621-812E-352530CB811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5" name="Picture 7" descr="vtrans-logo.png">
            <a:extLst>
              <a:ext uri="{FF2B5EF4-FFF2-40B4-BE49-F238E27FC236}">
                <a16:creationId xmlns:a16="http://schemas.microsoft.com/office/drawing/2014/main" id="{4437DC7D-B0BC-4A7F-8438-93C7A0835EFE}"/>
              </a:ext>
            </a:extLst>
          </p:cNvPr>
          <p:cNvPicPr>
            <a:picLocks noChangeAspect="1"/>
          </p:cNvPicPr>
          <p:nvPr/>
        </p:nvPicPr>
        <p:blipFill>
          <a:blip r:embed="rId3">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66536"/>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EDBF-8B16-4F3A-AF03-F48CF2436A99}"/>
              </a:ext>
            </a:extLst>
          </p:cNvPr>
          <p:cNvSpPr>
            <a:spLocks noGrp="1"/>
          </p:cNvSpPr>
          <p:nvPr>
            <p:ph type="title"/>
          </p:nvPr>
        </p:nvSpPr>
        <p:spPr/>
        <p:txBody>
          <a:bodyPr/>
          <a:lstStyle/>
          <a:p>
            <a:r>
              <a:rPr lang="en-US" dirty="0"/>
              <a:t>Project Limits</a:t>
            </a:r>
          </a:p>
        </p:txBody>
      </p:sp>
      <p:pic>
        <p:nvPicPr>
          <p:cNvPr id="9" name="Picture 8">
            <a:extLst>
              <a:ext uri="{FF2B5EF4-FFF2-40B4-BE49-F238E27FC236}">
                <a16:creationId xmlns:a16="http://schemas.microsoft.com/office/drawing/2014/main" id="{454CD4F4-28CB-4BB7-A0C7-5FB42D4671F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10" name="Picture 7" descr="vtrans-logo.png">
            <a:extLst>
              <a:ext uri="{FF2B5EF4-FFF2-40B4-BE49-F238E27FC236}">
                <a16:creationId xmlns:a16="http://schemas.microsoft.com/office/drawing/2014/main" id="{D15B61C2-4F58-4B2F-8D1D-BB575F7D82D0}"/>
              </a:ext>
            </a:extLst>
          </p:cNvPr>
          <p:cNvPicPr>
            <a:picLocks noChangeAspect="1"/>
          </p:cNvPicPr>
          <p:nvPr/>
        </p:nvPicPr>
        <p:blipFill>
          <a:blip r:embed="rId4">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C33E9EF5-0E4A-44A5-B04E-94B2E9833FC0}"/>
              </a:ext>
            </a:extLst>
          </p:cNvPr>
          <p:cNvSpPr/>
          <p:nvPr/>
        </p:nvSpPr>
        <p:spPr>
          <a:xfrm>
            <a:off x="4132053" y="3648974"/>
            <a:ext cx="828136" cy="2156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036FD45-1DEB-490C-9334-C0844549E48A}"/>
              </a:ext>
            </a:extLst>
          </p:cNvPr>
          <p:cNvPicPr>
            <a:picLocks noChangeAspect="1"/>
          </p:cNvPicPr>
          <p:nvPr/>
        </p:nvPicPr>
        <p:blipFill>
          <a:blip r:embed="rId5"/>
          <a:stretch>
            <a:fillRect/>
          </a:stretch>
        </p:blipFill>
        <p:spPr>
          <a:xfrm>
            <a:off x="379562" y="1032802"/>
            <a:ext cx="8333117" cy="2642889"/>
          </a:xfrm>
          <a:prstGeom prst="rect">
            <a:avLst/>
          </a:prstGeom>
        </p:spPr>
      </p:pic>
      <p:pic>
        <p:nvPicPr>
          <p:cNvPr id="3" name="Picture 2">
            <a:extLst>
              <a:ext uri="{FF2B5EF4-FFF2-40B4-BE49-F238E27FC236}">
                <a16:creationId xmlns:a16="http://schemas.microsoft.com/office/drawing/2014/main" id="{03E2F963-8592-4FEC-8140-7E8736677BA8}"/>
              </a:ext>
            </a:extLst>
          </p:cNvPr>
          <p:cNvPicPr>
            <a:picLocks noChangeAspect="1"/>
          </p:cNvPicPr>
          <p:nvPr/>
        </p:nvPicPr>
        <p:blipFill rotWithShape="1">
          <a:blip r:embed="rId6"/>
          <a:srcRect t="10877" b="5028"/>
          <a:stretch/>
        </p:blipFill>
        <p:spPr>
          <a:xfrm>
            <a:off x="0" y="3702667"/>
            <a:ext cx="9149449" cy="2478600"/>
          </a:xfrm>
          <a:prstGeom prst="rect">
            <a:avLst/>
          </a:prstGeom>
        </p:spPr>
      </p:pic>
    </p:spTree>
    <p:extLst>
      <p:ext uri="{BB962C8B-B14F-4D97-AF65-F5344CB8AC3E}">
        <p14:creationId xmlns:p14="http://schemas.microsoft.com/office/powerpoint/2010/main" val="388032019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DEDBF-8B16-4F3A-AF03-F48CF2436A99}"/>
              </a:ext>
            </a:extLst>
          </p:cNvPr>
          <p:cNvSpPr>
            <a:spLocks noGrp="1"/>
          </p:cNvSpPr>
          <p:nvPr>
            <p:ph type="title"/>
          </p:nvPr>
        </p:nvSpPr>
        <p:spPr/>
        <p:txBody>
          <a:bodyPr/>
          <a:lstStyle/>
          <a:p>
            <a:r>
              <a:rPr lang="en-US" dirty="0"/>
              <a:t>Proposed Bridge</a:t>
            </a:r>
          </a:p>
        </p:txBody>
      </p:sp>
      <p:pic>
        <p:nvPicPr>
          <p:cNvPr id="9" name="Picture 8">
            <a:extLst>
              <a:ext uri="{FF2B5EF4-FFF2-40B4-BE49-F238E27FC236}">
                <a16:creationId xmlns:a16="http://schemas.microsoft.com/office/drawing/2014/main" id="{454CD4F4-28CB-4BB7-A0C7-5FB42D4671F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10" name="Picture 7" descr="vtrans-logo.png">
            <a:extLst>
              <a:ext uri="{FF2B5EF4-FFF2-40B4-BE49-F238E27FC236}">
                <a16:creationId xmlns:a16="http://schemas.microsoft.com/office/drawing/2014/main" id="{D15B61C2-4F58-4B2F-8D1D-BB575F7D82D0}"/>
              </a:ext>
            </a:extLst>
          </p:cNvPr>
          <p:cNvPicPr>
            <a:picLocks noChangeAspect="1"/>
          </p:cNvPicPr>
          <p:nvPr/>
        </p:nvPicPr>
        <p:blipFill>
          <a:blip r:embed="rId3">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966C792D-D349-4BAB-8736-B0AD78C7AF04}"/>
              </a:ext>
            </a:extLst>
          </p:cNvPr>
          <p:cNvPicPr>
            <a:picLocks noChangeAspect="1"/>
          </p:cNvPicPr>
          <p:nvPr/>
        </p:nvPicPr>
        <p:blipFill>
          <a:blip r:embed="rId4"/>
          <a:stretch>
            <a:fillRect/>
          </a:stretch>
        </p:blipFill>
        <p:spPr>
          <a:xfrm>
            <a:off x="353428" y="1076113"/>
            <a:ext cx="7857121" cy="5080848"/>
          </a:xfrm>
          <a:prstGeom prst="rect">
            <a:avLst/>
          </a:prstGeom>
        </p:spPr>
      </p:pic>
    </p:spTree>
    <p:extLst>
      <p:ext uri="{BB962C8B-B14F-4D97-AF65-F5344CB8AC3E}">
        <p14:creationId xmlns:p14="http://schemas.microsoft.com/office/powerpoint/2010/main" val="381809562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7FAAD88-47D9-40F7-9954-6ABA420FE0B5}"/>
              </a:ext>
            </a:extLst>
          </p:cNvPr>
          <p:cNvPicPr>
            <a:picLocks noChangeAspect="1"/>
          </p:cNvPicPr>
          <p:nvPr/>
        </p:nvPicPr>
        <p:blipFill>
          <a:blip r:embed="rId2"/>
          <a:stretch>
            <a:fillRect/>
          </a:stretch>
        </p:blipFill>
        <p:spPr>
          <a:xfrm>
            <a:off x="374577" y="1966162"/>
            <a:ext cx="8329609" cy="3632600"/>
          </a:xfrm>
          <a:prstGeom prst="rect">
            <a:avLst/>
          </a:prstGeom>
        </p:spPr>
      </p:pic>
      <p:sp>
        <p:nvSpPr>
          <p:cNvPr id="2" name="Title 1"/>
          <p:cNvSpPr>
            <a:spLocks noGrp="1"/>
          </p:cNvSpPr>
          <p:nvPr>
            <p:ph type="title"/>
          </p:nvPr>
        </p:nvSpPr>
        <p:spPr/>
        <p:txBody>
          <a:bodyPr/>
          <a:lstStyle/>
          <a:p>
            <a:r>
              <a:rPr lang="en-US" dirty="0"/>
              <a:t>Proposed Bridge</a:t>
            </a:r>
          </a:p>
        </p:txBody>
      </p:sp>
      <p:sp>
        <p:nvSpPr>
          <p:cNvPr id="4" name="Content Placeholder 3">
            <a:extLst>
              <a:ext uri="{FF2B5EF4-FFF2-40B4-BE49-F238E27FC236}">
                <a16:creationId xmlns:a16="http://schemas.microsoft.com/office/drawing/2014/main" id="{BD59F9B6-EB17-4321-B25D-C7F0C14CEC74}"/>
              </a:ext>
            </a:extLst>
          </p:cNvPr>
          <p:cNvSpPr>
            <a:spLocks noGrp="1"/>
          </p:cNvSpPr>
          <p:nvPr>
            <p:ph sz="quarter" idx="10"/>
          </p:nvPr>
        </p:nvSpPr>
        <p:spPr/>
        <p:txBody>
          <a:bodyPr/>
          <a:lstStyle/>
          <a:p>
            <a:r>
              <a:rPr lang="en-US" dirty="0"/>
              <a:t>Steel Plate Girder Bridge with Concrete Deck</a:t>
            </a:r>
          </a:p>
        </p:txBody>
      </p:sp>
      <p:pic>
        <p:nvPicPr>
          <p:cNvPr id="8" name="Picture 7">
            <a:extLst>
              <a:ext uri="{FF2B5EF4-FFF2-40B4-BE49-F238E27FC236}">
                <a16:creationId xmlns:a16="http://schemas.microsoft.com/office/drawing/2014/main" id="{CB5D434E-95ED-40A2-B320-7DC982394F5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7" name="Picture 7" descr="vtrans-logo.png">
            <a:extLst>
              <a:ext uri="{FF2B5EF4-FFF2-40B4-BE49-F238E27FC236}">
                <a16:creationId xmlns:a16="http://schemas.microsoft.com/office/drawing/2014/main" id="{99D758DC-97BB-48B8-9F89-FB2AEAA5610A}"/>
              </a:ext>
            </a:extLst>
          </p:cNvPr>
          <p:cNvPicPr>
            <a:picLocks noChangeAspect="1"/>
          </p:cNvPicPr>
          <p:nvPr/>
        </p:nvPicPr>
        <p:blipFill>
          <a:blip r:embed="rId4">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1B281FB-BD43-4FFA-AAA3-A165DF0EE4D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377" t="8890" r="29121" b="46276"/>
          <a:stretch/>
        </p:blipFill>
        <p:spPr>
          <a:xfrm>
            <a:off x="4261045" y="5099613"/>
            <a:ext cx="2076660" cy="1682589"/>
          </a:xfrm>
          <a:prstGeom prst="rect">
            <a:avLst/>
          </a:prstGeom>
        </p:spPr>
      </p:pic>
      <p:pic>
        <p:nvPicPr>
          <p:cNvPr id="10" name="Picture 9">
            <a:extLst>
              <a:ext uri="{FF2B5EF4-FFF2-40B4-BE49-F238E27FC236}">
                <a16:creationId xmlns:a16="http://schemas.microsoft.com/office/drawing/2014/main" id="{830E9191-44FE-4D80-A138-3F95A89C902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62" t="1590" r="-262" b="27322"/>
          <a:stretch/>
        </p:blipFill>
        <p:spPr>
          <a:xfrm>
            <a:off x="519357" y="5189476"/>
            <a:ext cx="2908301" cy="1550588"/>
          </a:xfrm>
          <a:prstGeom prst="rect">
            <a:avLst/>
          </a:prstGeom>
        </p:spPr>
      </p:pic>
    </p:spTree>
    <p:extLst>
      <p:ext uri="{BB962C8B-B14F-4D97-AF65-F5344CB8AC3E}">
        <p14:creationId xmlns:p14="http://schemas.microsoft.com/office/powerpoint/2010/main" val="37273772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Bridge</a:t>
            </a:r>
          </a:p>
        </p:txBody>
      </p:sp>
      <p:sp>
        <p:nvSpPr>
          <p:cNvPr id="4" name="Content Placeholder 3">
            <a:extLst>
              <a:ext uri="{FF2B5EF4-FFF2-40B4-BE49-F238E27FC236}">
                <a16:creationId xmlns:a16="http://schemas.microsoft.com/office/drawing/2014/main" id="{BD59F9B6-EB17-4321-B25D-C7F0C14CEC74}"/>
              </a:ext>
            </a:extLst>
          </p:cNvPr>
          <p:cNvSpPr>
            <a:spLocks noGrp="1"/>
          </p:cNvSpPr>
          <p:nvPr>
            <p:ph sz="quarter" idx="10"/>
          </p:nvPr>
        </p:nvSpPr>
        <p:spPr/>
        <p:txBody>
          <a:bodyPr/>
          <a:lstStyle/>
          <a:p>
            <a:r>
              <a:rPr lang="en-US" dirty="0"/>
              <a:t>Semi Integral Abutment</a:t>
            </a:r>
          </a:p>
        </p:txBody>
      </p:sp>
      <p:pic>
        <p:nvPicPr>
          <p:cNvPr id="8" name="Picture 7">
            <a:extLst>
              <a:ext uri="{FF2B5EF4-FFF2-40B4-BE49-F238E27FC236}">
                <a16:creationId xmlns:a16="http://schemas.microsoft.com/office/drawing/2014/main" id="{CB5D434E-95ED-40A2-B320-7DC982394F5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7" name="Picture 7" descr="vtrans-logo.png">
            <a:extLst>
              <a:ext uri="{FF2B5EF4-FFF2-40B4-BE49-F238E27FC236}">
                <a16:creationId xmlns:a16="http://schemas.microsoft.com/office/drawing/2014/main" id="{92AA56BF-B4DB-4968-B8D2-562B29C2749A}"/>
              </a:ext>
            </a:extLst>
          </p:cNvPr>
          <p:cNvPicPr>
            <a:picLocks noChangeAspect="1"/>
          </p:cNvPicPr>
          <p:nvPr/>
        </p:nvPicPr>
        <p:blipFill>
          <a:blip r:embed="rId3">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7C30D964-9577-4BE6-B3C4-4DF6AB8EFB5A}"/>
              </a:ext>
            </a:extLst>
          </p:cNvPr>
          <p:cNvPicPr>
            <a:picLocks noChangeAspect="1"/>
          </p:cNvPicPr>
          <p:nvPr/>
        </p:nvPicPr>
        <p:blipFill rotWithShape="1">
          <a:blip r:embed="rId4"/>
          <a:srcRect l="2076" t="915" r="2174" b="1111"/>
          <a:stretch/>
        </p:blipFill>
        <p:spPr>
          <a:xfrm>
            <a:off x="4780280" y="1068613"/>
            <a:ext cx="3540760" cy="4823044"/>
          </a:xfrm>
          <a:prstGeom prst="rect">
            <a:avLst/>
          </a:prstGeom>
        </p:spPr>
      </p:pic>
      <p:sp>
        <p:nvSpPr>
          <p:cNvPr id="3" name="TextBox 2">
            <a:extLst>
              <a:ext uri="{FF2B5EF4-FFF2-40B4-BE49-F238E27FC236}">
                <a16:creationId xmlns:a16="http://schemas.microsoft.com/office/drawing/2014/main" id="{076FB019-965C-4E2A-9194-780C41D9881D}"/>
              </a:ext>
            </a:extLst>
          </p:cNvPr>
          <p:cNvSpPr txBox="1"/>
          <p:nvPr/>
        </p:nvSpPr>
        <p:spPr>
          <a:xfrm>
            <a:off x="4780280" y="6028765"/>
            <a:ext cx="3736191" cy="246221"/>
          </a:xfrm>
          <a:prstGeom prst="rect">
            <a:avLst/>
          </a:prstGeom>
          <a:noFill/>
        </p:spPr>
        <p:txBody>
          <a:bodyPr wrap="square" rtlCol="0">
            <a:spAutoFit/>
          </a:bodyPr>
          <a:lstStyle/>
          <a:p>
            <a:r>
              <a:rPr lang="en-US" sz="1000" dirty="0">
                <a:latin typeface="Segoe UI" panose="020B0502040204020203" pitchFamily="34" charset="0"/>
                <a:ea typeface="Segoe UI" panose="020B0502040204020203" pitchFamily="34" charset="0"/>
                <a:cs typeface="Segoe UI" panose="020B0502040204020203" pitchFamily="34" charset="0"/>
              </a:rPr>
              <a:t>(SHRP2 Project R04)</a:t>
            </a:r>
          </a:p>
        </p:txBody>
      </p:sp>
    </p:spTree>
    <p:extLst>
      <p:ext uri="{BB962C8B-B14F-4D97-AF65-F5344CB8AC3E}">
        <p14:creationId xmlns:p14="http://schemas.microsoft.com/office/powerpoint/2010/main" val="333282452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Proposed Bridge</a:t>
            </a:r>
          </a:p>
        </p:txBody>
      </p:sp>
      <p:sp>
        <p:nvSpPr>
          <p:cNvPr id="4" name="Content Placeholder 3">
            <a:extLst>
              <a:ext uri="{FF2B5EF4-FFF2-40B4-BE49-F238E27FC236}">
                <a16:creationId xmlns:a16="http://schemas.microsoft.com/office/drawing/2014/main" id="{BD59F9B6-EB17-4321-B25D-C7F0C14CEC74}"/>
              </a:ext>
            </a:extLst>
          </p:cNvPr>
          <p:cNvSpPr>
            <a:spLocks noGrp="1"/>
          </p:cNvSpPr>
          <p:nvPr>
            <p:ph sz="quarter" idx="10"/>
          </p:nvPr>
        </p:nvSpPr>
        <p:spPr/>
        <p:txBody>
          <a:bodyPr/>
          <a:lstStyle/>
          <a:p>
            <a:r>
              <a:rPr lang="en-US" dirty="0"/>
              <a:t>Typical Bridge Section</a:t>
            </a:r>
          </a:p>
        </p:txBody>
      </p:sp>
      <p:pic>
        <p:nvPicPr>
          <p:cNvPr id="7" name="Picture 6">
            <a:extLst>
              <a:ext uri="{FF2B5EF4-FFF2-40B4-BE49-F238E27FC236}">
                <a16:creationId xmlns:a16="http://schemas.microsoft.com/office/drawing/2014/main" id="{EE61D449-06E3-48D7-84D4-B481BEB0C2C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6" name="Picture 7" descr="vtrans-logo.png">
            <a:extLst>
              <a:ext uri="{FF2B5EF4-FFF2-40B4-BE49-F238E27FC236}">
                <a16:creationId xmlns:a16="http://schemas.microsoft.com/office/drawing/2014/main" id="{9262E942-56D7-4880-8EC9-10D87CB60F77}"/>
              </a:ext>
            </a:extLst>
          </p:cNvPr>
          <p:cNvPicPr>
            <a:picLocks noChangeAspect="1"/>
          </p:cNvPicPr>
          <p:nvPr/>
        </p:nvPicPr>
        <p:blipFill>
          <a:blip r:embed="rId4">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1CDD0D0-2088-4492-976E-EA654651B753}"/>
              </a:ext>
            </a:extLst>
          </p:cNvPr>
          <p:cNvPicPr>
            <a:picLocks noChangeAspect="1"/>
          </p:cNvPicPr>
          <p:nvPr/>
        </p:nvPicPr>
        <p:blipFill>
          <a:blip r:embed="rId5"/>
          <a:stretch>
            <a:fillRect/>
          </a:stretch>
        </p:blipFill>
        <p:spPr>
          <a:xfrm>
            <a:off x="624840" y="1982245"/>
            <a:ext cx="6865620" cy="4189548"/>
          </a:xfrm>
          <a:prstGeom prst="rect">
            <a:avLst/>
          </a:prstGeom>
        </p:spPr>
      </p:pic>
    </p:spTree>
    <p:extLst>
      <p:ext uri="{BB962C8B-B14F-4D97-AF65-F5344CB8AC3E}">
        <p14:creationId xmlns:p14="http://schemas.microsoft.com/office/powerpoint/2010/main" val="7851543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Meeting with you today</a:t>
            </a:r>
          </a:p>
        </p:txBody>
      </p:sp>
      <p:pic>
        <p:nvPicPr>
          <p:cNvPr id="5" name="Picture Placeholder 4">
            <a:extLst>
              <a:ext uri="{FF2B5EF4-FFF2-40B4-BE49-F238E27FC236}">
                <a16:creationId xmlns:a16="http://schemas.microsoft.com/office/drawing/2014/main" id="{684329C8-981B-4644-ADC9-7E9BB67EC042}"/>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401" t="5351" r="-401" b="18999"/>
          <a:stretch/>
        </p:blipFill>
        <p:spPr>
          <a:xfrm>
            <a:off x="1663700" y="2327275"/>
            <a:ext cx="1812925" cy="1471613"/>
          </a:xfrm>
        </p:spPr>
      </p:pic>
      <p:pic>
        <p:nvPicPr>
          <p:cNvPr id="18" name="Picture Placeholder 17">
            <a:extLst>
              <a:ext uri="{FF2B5EF4-FFF2-40B4-BE49-F238E27FC236}">
                <a16:creationId xmlns:a16="http://schemas.microsoft.com/office/drawing/2014/main" id="{E25EDAA8-A241-409D-933D-71DF8ADAA535}"/>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3830" b="3830"/>
          <a:stretch>
            <a:fillRect/>
          </a:stretch>
        </p:blipFill>
        <p:spPr>
          <a:xfrm>
            <a:off x="3836093" y="2327030"/>
            <a:ext cx="1812925" cy="1471957"/>
          </a:xfrm>
        </p:spPr>
      </p:pic>
      <p:pic>
        <p:nvPicPr>
          <p:cNvPr id="16" name="Picture Placeholder 15">
            <a:extLst>
              <a:ext uri="{FF2B5EF4-FFF2-40B4-BE49-F238E27FC236}">
                <a16:creationId xmlns:a16="http://schemas.microsoft.com/office/drawing/2014/main" id="{B1A290EC-840C-4C19-80B2-6CDFFE06860C}"/>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3830" b="3830"/>
          <a:stretch>
            <a:fillRect/>
          </a:stretch>
        </p:blipFill>
        <p:spPr>
          <a:xfrm>
            <a:off x="6008486" y="2327029"/>
            <a:ext cx="1812925" cy="1471957"/>
          </a:xfrm>
        </p:spPr>
      </p:pic>
      <p:sp>
        <p:nvSpPr>
          <p:cNvPr id="8" name="Text Placeholder 7"/>
          <p:cNvSpPr>
            <a:spLocks noGrp="1"/>
          </p:cNvSpPr>
          <p:nvPr>
            <p:ph type="body" sz="quarter" idx="14"/>
          </p:nvPr>
        </p:nvSpPr>
        <p:spPr>
          <a:xfrm>
            <a:off x="1664361" y="3965384"/>
            <a:ext cx="1812925" cy="265257"/>
          </a:xfrm>
        </p:spPr>
        <p:txBody>
          <a:bodyPr/>
          <a:lstStyle/>
          <a:p>
            <a:r>
              <a:rPr lang="en-US" dirty="0"/>
              <a:t>Carolyn Carlson</a:t>
            </a:r>
          </a:p>
        </p:txBody>
      </p:sp>
      <p:sp>
        <p:nvSpPr>
          <p:cNvPr id="9" name="Text Placeholder 8"/>
          <p:cNvSpPr>
            <a:spLocks noGrp="1"/>
          </p:cNvSpPr>
          <p:nvPr>
            <p:ph type="body" sz="quarter" idx="15"/>
          </p:nvPr>
        </p:nvSpPr>
        <p:spPr>
          <a:xfrm>
            <a:off x="1663700" y="4247783"/>
            <a:ext cx="1812925" cy="265257"/>
          </a:xfrm>
        </p:spPr>
        <p:txBody>
          <a:bodyPr/>
          <a:lstStyle/>
          <a:p>
            <a:r>
              <a:rPr lang="en-US" dirty="0"/>
              <a:t>VTrans Project Manager</a:t>
            </a:r>
          </a:p>
        </p:txBody>
      </p:sp>
      <p:sp>
        <p:nvSpPr>
          <p:cNvPr id="10" name="Text Placeholder 9"/>
          <p:cNvSpPr>
            <a:spLocks noGrp="1"/>
          </p:cNvSpPr>
          <p:nvPr>
            <p:ph type="body" sz="quarter" idx="18"/>
          </p:nvPr>
        </p:nvSpPr>
        <p:spPr>
          <a:xfrm>
            <a:off x="3836093" y="3965384"/>
            <a:ext cx="1812925" cy="265257"/>
          </a:xfrm>
        </p:spPr>
        <p:txBody>
          <a:bodyPr/>
          <a:lstStyle/>
          <a:p>
            <a:r>
              <a:rPr lang="en-US" dirty="0"/>
              <a:t>Scott Burbank</a:t>
            </a:r>
          </a:p>
          <a:p>
            <a:endParaRPr lang="en-US" dirty="0"/>
          </a:p>
        </p:txBody>
      </p:sp>
      <p:sp>
        <p:nvSpPr>
          <p:cNvPr id="11" name="Text Placeholder 10"/>
          <p:cNvSpPr>
            <a:spLocks noGrp="1"/>
          </p:cNvSpPr>
          <p:nvPr>
            <p:ph type="body" sz="quarter" idx="19"/>
          </p:nvPr>
        </p:nvSpPr>
        <p:spPr>
          <a:xfrm>
            <a:off x="3828730" y="4247783"/>
            <a:ext cx="1812925" cy="265257"/>
          </a:xfrm>
        </p:spPr>
        <p:txBody>
          <a:bodyPr/>
          <a:lstStyle/>
          <a:p>
            <a:r>
              <a:rPr lang="en-US" dirty="0"/>
              <a:t>VHB Project Manager</a:t>
            </a:r>
          </a:p>
        </p:txBody>
      </p:sp>
      <p:sp>
        <p:nvSpPr>
          <p:cNvPr id="12" name="Text Placeholder 11"/>
          <p:cNvSpPr>
            <a:spLocks noGrp="1"/>
          </p:cNvSpPr>
          <p:nvPr>
            <p:ph type="body" sz="quarter" idx="22"/>
          </p:nvPr>
        </p:nvSpPr>
        <p:spPr>
          <a:xfrm>
            <a:off x="6015760" y="3965384"/>
            <a:ext cx="1812925" cy="265257"/>
          </a:xfrm>
        </p:spPr>
        <p:txBody>
          <a:bodyPr/>
          <a:lstStyle/>
          <a:p>
            <a:r>
              <a:rPr lang="en-US" dirty="0"/>
              <a:t>Megan Ooms</a:t>
            </a:r>
          </a:p>
          <a:p>
            <a:endParaRPr lang="en-US" dirty="0"/>
          </a:p>
        </p:txBody>
      </p:sp>
      <p:sp>
        <p:nvSpPr>
          <p:cNvPr id="13" name="Text Placeholder 12"/>
          <p:cNvSpPr>
            <a:spLocks noGrp="1"/>
          </p:cNvSpPr>
          <p:nvPr>
            <p:ph type="body" sz="quarter" idx="23"/>
          </p:nvPr>
        </p:nvSpPr>
        <p:spPr>
          <a:xfrm>
            <a:off x="6015099" y="4247783"/>
            <a:ext cx="1812925" cy="265257"/>
          </a:xfrm>
        </p:spPr>
        <p:txBody>
          <a:bodyPr/>
          <a:lstStyle/>
          <a:p>
            <a:r>
              <a:rPr lang="en-US" dirty="0"/>
              <a:t>VHB Project Engineer</a:t>
            </a:r>
          </a:p>
        </p:txBody>
      </p:sp>
      <p:pic>
        <p:nvPicPr>
          <p:cNvPr id="43" name="Picture 42">
            <a:extLst>
              <a:ext uri="{FF2B5EF4-FFF2-40B4-BE49-F238E27FC236}">
                <a16:creationId xmlns:a16="http://schemas.microsoft.com/office/drawing/2014/main" id="{8502D1D9-E9BD-4071-88FA-504D1DAA990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17" name="Picture 7" descr="vtrans-logo.png">
            <a:extLst>
              <a:ext uri="{FF2B5EF4-FFF2-40B4-BE49-F238E27FC236}">
                <a16:creationId xmlns:a16="http://schemas.microsoft.com/office/drawing/2014/main" id="{2AE80107-CAB1-475E-81D7-FA0BB0D1B763}"/>
              </a:ext>
            </a:extLst>
          </p:cNvPr>
          <p:cNvPicPr>
            <a:picLocks noChangeAspect="1"/>
          </p:cNvPicPr>
          <p:nvPr/>
        </p:nvPicPr>
        <p:blipFill>
          <a:blip r:embed="rId6">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39961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36C705-A915-43F5-80F8-6AE763E369EC}"/>
              </a:ext>
            </a:extLst>
          </p:cNvPr>
          <p:cNvPicPr>
            <a:picLocks noChangeAspect="1"/>
          </p:cNvPicPr>
          <p:nvPr/>
        </p:nvPicPr>
        <p:blipFill>
          <a:blip r:embed="rId3"/>
          <a:stretch>
            <a:fillRect/>
          </a:stretch>
        </p:blipFill>
        <p:spPr>
          <a:xfrm>
            <a:off x="3277919" y="2444423"/>
            <a:ext cx="4502467" cy="3612978"/>
          </a:xfrm>
          <a:prstGeom prst="rect">
            <a:avLst/>
          </a:prstGeom>
        </p:spPr>
      </p:pic>
      <p:sp>
        <p:nvSpPr>
          <p:cNvPr id="4" name="Title 3">
            <a:extLst>
              <a:ext uri="{FF2B5EF4-FFF2-40B4-BE49-F238E27FC236}">
                <a16:creationId xmlns:a16="http://schemas.microsoft.com/office/drawing/2014/main" id="{2171C358-E548-4D31-89DF-78E9527845C8}"/>
              </a:ext>
            </a:extLst>
          </p:cNvPr>
          <p:cNvSpPr>
            <a:spLocks noGrp="1"/>
          </p:cNvSpPr>
          <p:nvPr>
            <p:ph type="title"/>
          </p:nvPr>
        </p:nvSpPr>
        <p:spPr/>
        <p:txBody>
          <a:bodyPr/>
          <a:lstStyle/>
          <a:p>
            <a:r>
              <a:rPr lang="en-US" dirty="0"/>
              <a:t>Proposed Bridge- Retaining Walls</a:t>
            </a:r>
          </a:p>
        </p:txBody>
      </p:sp>
      <p:sp>
        <p:nvSpPr>
          <p:cNvPr id="5" name="Content Placeholder 4">
            <a:extLst>
              <a:ext uri="{FF2B5EF4-FFF2-40B4-BE49-F238E27FC236}">
                <a16:creationId xmlns:a16="http://schemas.microsoft.com/office/drawing/2014/main" id="{446B8F08-6BDC-44FA-A435-E75AE968DA31}"/>
              </a:ext>
            </a:extLst>
          </p:cNvPr>
          <p:cNvSpPr>
            <a:spLocks noGrp="1"/>
          </p:cNvSpPr>
          <p:nvPr>
            <p:ph sz="quarter" idx="10"/>
          </p:nvPr>
        </p:nvSpPr>
        <p:spPr/>
        <p:txBody>
          <a:bodyPr/>
          <a:lstStyle/>
          <a:p>
            <a:r>
              <a:rPr lang="en-US" dirty="0"/>
              <a:t>Two Types of Retaining Wall Proposed</a:t>
            </a:r>
          </a:p>
          <a:p>
            <a:pPr lvl="1"/>
            <a:r>
              <a:rPr lang="en-US" dirty="0"/>
              <a:t>Pile and Lagging</a:t>
            </a:r>
          </a:p>
          <a:p>
            <a:pPr lvl="1"/>
            <a:r>
              <a:rPr lang="en-US" dirty="0"/>
              <a:t>T-Wall or MSE Wall</a:t>
            </a:r>
          </a:p>
          <a:p>
            <a:endParaRPr lang="en-US" dirty="0"/>
          </a:p>
        </p:txBody>
      </p:sp>
      <p:sp>
        <p:nvSpPr>
          <p:cNvPr id="8" name="Rectangle 7">
            <a:extLst>
              <a:ext uri="{FF2B5EF4-FFF2-40B4-BE49-F238E27FC236}">
                <a16:creationId xmlns:a16="http://schemas.microsoft.com/office/drawing/2014/main" id="{B9E9D388-C157-4C81-AB27-A0218BACCBC4}"/>
              </a:ext>
            </a:extLst>
          </p:cNvPr>
          <p:cNvSpPr/>
          <p:nvPr/>
        </p:nvSpPr>
        <p:spPr>
          <a:xfrm>
            <a:off x="6027947" y="5661046"/>
            <a:ext cx="2687320" cy="967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08F2C9CA-2FCF-4779-BB8A-32BF308E65AF}"/>
              </a:ext>
            </a:extLst>
          </p:cNvPr>
          <p:cNvCxnSpPr>
            <a:cxnSpLocks/>
          </p:cNvCxnSpPr>
          <p:nvPr/>
        </p:nvCxnSpPr>
        <p:spPr>
          <a:xfrm>
            <a:off x="3416440" y="2187192"/>
            <a:ext cx="3395840" cy="23081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A42AE5F-990D-4300-AE1E-04526B4FFF01}"/>
              </a:ext>
            </a:extLst>
          </p:cNvPr>
          <p:cNvCxnSpPr>
            <a:cxnSpLocks/>
          </p:cNvCxnSpPr>
          <p:nvPr/>
        </p:nvCxnSpPr>
        <p:spPr>
          <a:xfrm>
            <a:off x="3656470" y="2465322"/>
            <a:ext cx="1166990" cy="2643888"/>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cxnSp>
        <p:nvCxnSpPr>
          <p:cNvPr id="27" name="Straight Connector 26">
            <a:extLst>
              <a:ext uri="{FF2B5EF4-FFF2-40B4-BE49-F238E27FC236}">
                <a16:creationId xmlns:a16="http://schemas.microsoft.com/office/drawing/2014/main" id="{83173D3A-B6CE-4ECB-8DF3-1569C5237D4D}"/>
              </a:ext>
            </a:extLst>
          </p:cNvPr>
          <p:cNvCxnSpPr/>
          <p:nvPr/>
        </p:nvCxnSpPr>
        <p:spPr>
          <a:xfrm flipH="1">
            <a:off x="3165231" y="2187192"/>
            <a:ext cx="251209" cy="0"/>
          </a:xfrm>
          <a:prstGeom prst="line">
            <a:avLst/>
          </a:prstGeom>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BA4DC5D-4932-43EF-AEAD-9272FB4821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12" name="Picture 7" descr="vtrans-logo.png">
            <a:extLst>
              <a:ext uri="{FF2B5EF4-FFF2-40B4-BE49-F238E27FC236}">
                <a16:creationId xmlns:a16="http://schemas.microsoft.com/office/drawing/2014/main" id="{C292F1F1-08AC-4893-923F-7EB0F36786B6}"/>
              </a:ext>
            </a:extLst>
          </p:cNvPr>
          <p:cNvPicPr>
            <a:picLocks noChangeAspect="1"/>
          </p:cNvPicPr>
          <p:nvPr/>
        </p:nvPicPr>
        <p:blipFill>
          <a:blip r:embed="rId5">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a:extLst>
              <a:ext uri="{FF2B5EF4-FFF2-40B4-BE49-F238E27FC236}">
                <a16:creationId xmlns:a16="http://schemas.microsoft.com/office/drawing/2014/main" id="{C328CD40-AEB4-4C69-BD99-A5923BB68F5F}"/>
              </a:ext>
            </a:extLst>
          </p:cNvPr>
          <p:cNvCxnSpPr/>
          <p:nvPr/>
        </p:nvCxnSpPr>
        <p:spPr>
          <a:xfrm flipH="1">
            <a:off x="3405261" y="2465322"/>
            <a:ext cx="251209" cy="0"/>
          </a:xfrm>
          <a:prstGeom prst="line">
            <a:avLst/>
          </a:prstGeom>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7693458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8450C5C6-DAD3-4598-8D3C-0860EF129C6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096" r="1096"/>
          <a:stretch>
            <a:fillRect/>
          </a:stretch>
        </p:blipFill>
        <p:spPr/>
      </p:pic>
      <p:pic>
        <p:nvPicPr>
          <p:cNvPr id="27" name="Picture Placeholder 26">
            <a:extLst>
              <a:ext uri="{FF2B5EF4-FFF2-40B4-BE49-F238E27FC236}">
                <a16:creationId xmlns:a16="http://schemas.microsoft.com/office/drawing/2014/main" id="{942A64C2-8ABC-44F2-A3FF-17174E2A7CF9}"/>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l="10545" r="10545"/>
          <a:stretch>
            <a:fillRect/>
          </a:stretch>
        </p:blipFill>
        <p:spPr/>
      </p:pic>
      <p:pic>
        <p:nvPicPr>
          <p:cNvPr id="23" name="Picture Placeholder 22">
            <a:extLst>
              <a:ext uri="{FF2B5EF4-FFF2-40B4-BE49-F238E27FC236}">
                <a16:creationId xmlns:a16="http://schemas.microsoft.com/office/drawing/2014/main" id="{10B20ECE-659D-49A7-B6EF-C9E671DDD52F}"/>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10673" b="10673"/>
          <a:stretch>
            <a:fillRect/>
          </a:stretch>
        </p:blipFill>
        <p:spPr/>
      </p:pic>
      <p:pic>
        <p:nvPicPr>
          <p:cNvPr id="25" name="Picture Placeholder 24">
            <a:extLst>
              <a:ext uri="{FF2B5EF4-FFF2-40B4-BE49-F238E27FC236}">
                <a16:creationId xmlns:a16="http://schemas.microsoft.com/office/drawing/2014/main" id="{AD745780-F8BE-40D7-B11F-1A04E8326A74}"/>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t="9734" b="9734"/>
          <a:stretch>
            <a:fillRect/>
          </a:stretch>
        </p:blipFill>
        <p:spPr/>
      </p:pic>
      <p:sp>
        <p:nvSpPr>
          <p:cNvPr id="13" name="Text Placeholder 12">
            <a:extLst>
              <a:ext uri="{FF2B5EF4-FFF2-40B4-BE49-F238E27FC236}">
                <a16:creationId xmlns:a16="http://schemas.microsoft.com/office/drawing/2014/main" id="{0E72174D-251D-4DAB-A01E-AC84C1BF67C2}"/>
              </a:ext>
            </a:extLst>
          </p:cNvPr>
          <p:cNvSpPr>
            <a:spLocks noGrp="1"/>
          </p:cNvSpPr>
          <p:nvPr>
            <p:ph type="body" sz="quarter" idx="16"/>
          </p:nvPr>
        </p:nvSpPr>
        <p:spPr/>
        <p:txBody>
          <a:bodyPr/>
          <a:lstStyle/>
          <a:p>
            <a:r>
              <a:rPr lang="en-US" dirty="0"/>
              <a:t>T-Wall or MSE Wall</a:t>
            </a:r>
          </a:p>
        </p:txBody>
      </p:sp>
      <p:pic>
        <p:nvPicPr>
          <p:cNvPr id="31" name="Picture Placeholder 30">
            <a:extLst>
              <a:ext uri="{FF2B5EF4-FFF2-40B4-BE49-F238E27FC236}">
                <a16:creationId xmlns:a16="http://schemas.microsoft.com/office/drawing/2014/main" id="{C2D51AB7-E61A-4F8F-AB27-B43780FFB295}"/>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l="23719" r="23719"/>
          <a:stretch>
            <a:fillRect/>
          </a:stretch>
        </p:blipFill>
        <p:spPr/>
      </p:pic>
    </p:spTree>
    <p:extLst>
      <p:ext uri="{BB962C8B-B14F-4D97-AF65-F5344CB8AC3E}">
        <p14:creationId xmlns:p14="http://schemas.microsoft.com/office/powerpoint/2010/main" val="283796812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32">
            <a:extLst>
              <a:ext uri="{FF2B5EF4-FFF2-40B4-BE49-F238E27FC236}">
                <a16:creationId xmlns:a16="http://schemas.microsoft.com/office/drawing/2014/main" id="{A7249E91-CAEB-4D58-843A-6BC860115215}"/>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9775" r="9775"/>
          <a:stretch>
            <a:fillRect/>
          </a:stretch>
        </p:blipFill>
        <p:spPr/>
      </p:pic>
      <p:pic>
        <p:nvPicPr>
          <p:cNvPr id="29" name="Picture Placeholder 28">
            <a:extLst>
              <a:ext uri="{FF2B5EF4-FFF2-40B4-BE49-F238E27FC236}">
                <a16:creationId xmlns:a16="http://schemas.microsoft.com/office/drawing/2014/main" id="{35E2D343-FC17-432F-839E-260EC82B9324}"/>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15077" b="15077"/>
          <a:stretch>
            <a:fillRect/>
          </a:stretch>
        </p:blipFill>
        <p:spPr/>
      </p:pic>
      <p:pic>
        <p:nvPicPr>
          <p:cNvPr id="31" name="Picture Placeholder 30">
            <a:extLst>
              <a:ext uri="{FF2B5EF4-FFF2-40B4-BE49-F238E27FC236}">
                <a16:creationId xmlns:a16="http://schemas.microsoft.com/office/drawing/2014/main" id="{3D40EEFD-AE41-4EAC-996B-08BC739251DE}"/>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t="9749" b="9749"/>
          <a:stretch>
            <a:fillRect/>
          </a:stretch>
        </p:blipFill>
        <p:spPr/>
      </p:pic>
      <p:sp>
        <p:nvSpPr>
          <p:cNvPr id="7" name="Text Placeholder 6">
            <a:extLst>
              <a:ext uri="{FF2B5EF4-FFF2-40B4-BE49-F238E27FC236}">
                <a16:creationId xmlns:a16="http://schemas.microsoft.com/office/drawing/2014/main" id="{BA861F12-7158-458A-86F6-1CDA95B81083}"/>
              </a:ext>
            </a:extLst>
          </p:cNvPr>
          <p:cNvSpPr>
            <a:spLocks noGrp="1"/>
          </p:cNvSpPr>
          <p:nvPr>
            <p:ph type="body" sz="quarter" idx="16"/>
          </p:nvPr>
        </p:nvSpPr>
        <p:spPr/>
        <p:txBody>
          <a:bodyPr/>
          <a:lstStyle/>
          <a:p>
            <a:r>
              <a:rPr lang="en-US" dirty="0"/>
              <a:t>Pile and Lagging Wall</a:t>
            </a:r>
          </a:p>
        </p:txBody>
      </p:sp>
      <p:pic>
        <p:nvPicPr>
          <p:cNvPr id="27" name="Picture Placeholder 26">
            <a:extLst>
              <a:ext uri="{FF2B5EF4-FFF2-40B4-BE49-F238E27FC236}">
                <a16:creationId xmlns:a16="http://schemas.microsoft.com/office/drawing/2014/main" id="{3DCAD6F3-3FB4-48D8-A275-689136091374}"/>
              </a:ext>
            </a:extLst>
          </p:cNvPr>
          <p:cNvPicPr>
            <a:picLocks noGrp="1" noChangeAspect="1"/>
          </p:cNvPicPr>
          <p:nvPr>
            <p:ph type="pic" sz="quarter" idx="11"/>
          </p:nvPr>
        </p:nvPicPr>
        <p:blipFill>
          <a:blip r:embed="rId5">
            <a:extLst>
              <a:ext uri="{28A0092B-C50C-407E-A947-70E740481C1C}">
                <a14:useLocalDpi xmlns:a14="http://schemas.microsoft.com/office/drawing/2010/main" val="0"/>
              </a:ext>
            </a:extLst>
          </a:blip>
          <a:srcRect t="12290" b="12290"/>
          <a:stretch>
            <a:fillRect/>
          </a:stretch>
        </p:blipFill>
        <p:spPr/>
      </p:pic>
      <p:pic>
        <p:nvPicPr>
          <p:cNvPr id="25" name="Picture Placeholder 24">
            <a:extLst>
              <a:ext uri="{FF2B5EF4-FFF2-40B4-BE49-F238E27FC236}">
                <a16:creationId xmlns:a16="http://schemas.microsoft.com/office/drawing/2014/main" id="{A3077437-0333-4A58-8A32-49673FE1F775}"/>
              </a:ext>
            </a:extLst>
          </p:cNvPr>
          <p:cNvPicPr>
            <a:picLocks noGrp="1" noChangeAspect="1"/>
          </p:cNvPicPr>
          <p:nvPr>
            <p:ph type="pic" sz="quarter" idx="10"/>
          </p:nvPr>
        </p:nvPicPr>
        <p:blipFill>
          <a:blip r:embed="rId6">
            <a:extLst>
              <a:ext uri="{28A0092B-C50C-407E-A947-70E740481C1C}">
                <a14:useLocalDpi xmlns:a14="http://schemas.microsoft.com/office/drawing/2010/main" val="0"/>
              </a:ext>
            </a:extLst>
          </a:blip>
          <a:srcRect t="11949" b="11949"/>
          <a:stretch>
            <a:fillRect/>
          </a:stretch>
        </p:blipFill>
        <p:spPr/>
      </p:pic>
    </p:spTree>
    <p:extLst>
      <p:ext uri="{BB962C8B-B14F-4D97-AF65-F5344CB8AC3E}">
        <p14:creationId xmlns:p14="http://schemas.microsoft.com/office/powerpoint/2010/main" val="398558981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8F77B-3FA3-42E3-9AC9-24509F7FD7E2}"/>
              </a:ext>
            </a:extLst>
          </p:cNvPr>
          <p:cNvSpPr>
            <a:spLocks noGrp="1"/>
          </p:cNvSpPr>
          <p:nvPr>
            <p:ph type="title"/>
          </p:nvPr>
        </p:nvSpPr>
        <p:spPr/>
        <p:txBody>
          <a:bodyPr/>
          <a:lstStyle/>
          <a:p>
            <a:r>
              <a:rPr lang="en-US" dirty="0"/>
              <a:t>Traffic Control- Overview</a:t>
            </a:r>
          </a:p>
        </p:txBody>
      </p:sp>
      <p:sp>
        <p:nvSpPr>
          <p:cNvPr id="3" name="Content Placeholder 2">
            <a:extLst>
              <a:ext uri="{FF2B5EF4-FFF2-40B4-BE49-F238E27FC236}">
                <a16:creationId xmlns:a16="http://schemas.microsoft.com/office/drawing/2014/main" id="{11261047-581C-4125-BE18-4DA4E9E7DCDA}"/>
              </a:ext>
            </a:extLst>
          </p:cNvPr>
          <p:cNvSpPr>
            <a:spLocks noGrp="1"/>
          </p:cNvSpPr>
          <p:nvPr>
            <p:ph sz="quarter" idx="10"/>
          </p:nvPr>
        </p:nvSpPr>
        <p:spPr/>
        <p:txBody>
          <a:bodyPr/>
          <a:lstStyle/>
          <a:p>
            <a:r>
              <a:rPr lang="en-US" dirty="0"/>
              <a:t>Staged Construction Methods</a:t>
            </a:r>
          </a:p>
          <a:p>
            <a:pPr lvl="1"/>
            <a:r>
              <a:rPr lang="en-US" dirty="0"/>
              <a:t>Alternating One-Way Traffic with temporary Traffic Signals</a:t>
            </a:r>
          </a:p>
          <a:p>
            <a:pPr lvl="1"/>
            <a:r>
              <a:rPr lang="en-US" dirty="0"/>
              <a:t>Extended Weekend Closures with Detour</a:t>
            </a:r>
          </a:p>
          <a:p>
            <a:r>
              <a:rPr lang="en-US" dirty="0"/>
              <a:t>Two Construction Seasons</a:t>
            </a:r>
          </a:p>
          <a:p>
            <a:r>
              <a:rPr lang="en-US" dirty="0"/>
              <a:t>No Temporary Bridge</a:t>
            </a:r>
          </a:p>
          <a:p>
            <a:pPr lvl="1"/>
            <a:r>
              <a:rPr lang="en-US" dirty="0"/>
              <a:t>Saves Town Money on Waterline Relocation</a:t>
            </a:r>
          </a:p>
          <a:p>
            <a:r>
              <a:rPr lang="en-US" dirty="0"/>
              <a:t>Temporary Pedestrian Access provided with one-way alternating traffic until Permanent Access is Available</a:t>
            </a:r>
          </a:p>
        </p:txBody>
      </p:sp>
      <p:pic>
        <p:nvPicPr>
          <p:cNvPr id="4" name="Picture 3" descr="SAC6000">
            <a:extLst>
              <a:ext uri="{FF2B5EF4-FFF2-40B4-BE49-F238E27FC236}">
                <a16:creationId xmlns:a16="http://schemas.microsoft.com/office/drawing/2014/main" id="{6D8EF3EB-5419-430D-9328-8A6064941567}"/>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457200" y="4605494"/>
            <a:ext cx="2824392" cy="2224035"/>
          </a:xfrm>
          <a:prstGeom prst="rect">
            <a:avLst/>
          </a:prstGeom>
          <a:noFill/>
          <a:ln>
            <a:noFill/>
          </a:ln>
        </p:spPr>
      </p:pic>
      <p:pic>
        <p:nvPicPr>
          <p:cNvPr id="6" name="Picture 5" descr="SAC6000">
            <a:extLst>
              <a:ext uri="{FF2B5EF4-FFF2-40B4-BE49-F238E27FC236}">
                <a16:creationId xmlns:a16="http://schemas.microsoft.com/office/drawing/2014/main" id="{201FDC99-149E-4436-BFF3-F07AEA1CB87E}"/>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3306696" y="4605493"/>
            <a:ext cx="3098242" cy="2224035"/>
          </a:xfrm>
          <a:prstGeom prst="rect">
            <a:avLst/>
          </a:prstGeom>
          <a:noFill/>
          <a:ln>
            <a:noFill/>
          </a:ln>
        </p:spPr>
      </p:pic>
      <p:pic>
        <p:nvPicPr>
          <p:cNvPr id="7" name="Picture 6">
            <a:extLst>
              <a:ext uri="{FF2B5EF4-FFF2-40B4-BE49-F238E27FC236}">
                <a16:creationId xmlns:a16="http://schemas.microsoft.com/office/drawing/2014/main" id="{68CA8A38-06D4-42EB-A159-EE1BDC5928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8" name="Picture 7" descr="vtrans-logo.png">
            <a:extLst>
              <a:ext uri="{FF2B5EF4-FFF2-40B4-BE49-F238E27FC236}">
                <a16:creationId xmlns:a16="http://schemas.microsoft.com/office/drawing/2014/main" id="{4715E462-BB99-4808-8470-049CBAC89E93}"/>
              </a:ext>
            </a:extLst>
          </p:cNvPr>
          <p:cNvPicPr>
            <a:picLocks noChangeAspect="1"/>
          </p:cNvPicPr>
          <p:nvPr/>
        </p:nvPicPr>
        <p:blipFill>
          <a:blip r:embed="rId5">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084319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028A-F03E-4F88-853E-2F77BDB12FEF}"/>
              </a:ext>
            </a:extLst>
          </p:cNvPr>
          <p:cNvSpPr>
            <a:spLocks noGrp="1"/>
          </p:cNvSpPr>
          <p:nvPr>
            <p:ph type="title"/>
          </p:nvPr>
        </p:nvSpPr>
        <p:spPr/>
        <p:txBody>
          <a:bodyPr/>
          <a:lstStyle/>
          <a:p>
            <a:r>
              <a:rPr lang="en-US" dirty="0"/>
              <a:t>Traffic Control During Construction: PHASE 1A</a:t>
            </a:r>
          </a:p>
        </p:txBody>
      </p:sp>
      <p:pic>
        <p:nvPicPr>
          <p:cNvPr id="4" name="Picture 7" descr="vtrans-logo.png">
            <a:extLst>
              <a:ext uri="{FF2B5EF4-FFF2-40B4-BE49-F238E27FC236}">
                <a16:creationId xmlns:a16="http://schemas.microsoft.com/office/drawing/2014/main" id="{7B88325E-8133-4362-AB1C-4D7AEF4D1724}"/>
              </a:ext>
            </a:extLst>
          </p:cNvPr>
          <p:cNvPicPr>
            <a:picLocks noChangeAspect="1"/>
          </p:cNvPicPr>
          <p:nvPr/>
        </p:nvPicPr>
        <p:blipFill>
          <a:blip r:embed="rId3">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27E0A277-7B04-4DB9-9B95-AF8ECEC7254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9" name="Picture 8">
            <a:extLst>
              <a:ext uri="{FF2B5EF4-FFF2-40B4-BE49-F238E27FC236}">
                <a16:creationId xmlns:a16="http://schemas.microsoft.com/office/drawing/2014/main" id="{0A3F7FD0-5F2B-466C-BCDE-C13AC574E9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550" y="1297916"/>
            <a:ext cx="8729472" cy="4910328"/>
          </a:xfrm>
          <a:prstGeom prst="rect">
            <a:avLst/>
          </a:prstGeom>
        </p:spPr>
      </p:pic>
    </p:spTree>
    <p:extLst>
      <p:ext uri="{BB962C8B-B14F-4D97-AF65-F5344CB8AC3E}">
        <p14:creationId xmlns:p14="http://schemas.microsoft.com/office/powerpoint/2010/main" val="355499999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028A-F03E-4F88-853E-2F77BDB12FEF}"/>
              </a:ext>
            </a:extLst>
          </p:cNvPr>
          <p:cNvSpPr>
            <a:spLocks noGrp="1"/>
          </p:cNvSpPr>
          <p:nvPr>
            <p:ph type="title"/>
          </p:nvPr>
        </p:nvSpPr>
        <p:spPr/>
        <p:txBody>
          <a:bodyPr/>
          <a:lstStyle/>
          <a:p>
            <a:r>
              <a:rPr lang="en-US" dirty="0"/>
              <a:t>Traffic Control During Construction: PHASE 1B</a:t>
            </a:r>
          </a:p>
        </p:txBody>
      </p:sp>
      <p:pic>
        <p:nvPicPr>
          <p:cNvPr id="4" name="Picture 7" descr="vtrans-logo.png">
            <a:extLst>
              <a:ext uri="{FF2B5EF4-FFF2-40B4-BE49-F238E27FC236}">
                <a16:creationId xmlns:a16="http://schemas.microsoft.com/office/drawing/2014/main" id="{EF807EAA-3E85-40AF-9D8D-7A3BE9284F90}"/>
              </a:ext>
            </a:extLst>
          </p:cNvPr>
          <p:cNvPicPr>
            <a:picLocks noChangeAspect="1"/>
          </p:cNvPicPr>
          <p:nvPr/>
        </p:nvPicPr>
        <p:blipFill>
          <a:blip r:embed="rId2">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FC451DD-C5B4-47AF-A4BB-8826568286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6" name="Picture 5">
            <a:extLst>
              <a:ext uri="{FF2B5EF4-FFF2-40B4-BE49-F238E27FC236}">
                <a16:creationId xmlns:a16="http://schemas.microsoft.com/office/drawing/2014/main" id="{098DCDBE-813D-487B-99A5-35E6C8E93F9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20" y="1297916"/>
            <a:ext cx="8729472" cy="4910328"/>
          </a:xfrm>
          <a:prstGeom prst="rect">
            <a:avLst/>
          </a:prstGeom>
        </p:spPr>
      </p:pic>
    </p:spTree>
    <p:extLst>
      <p:ext uri="{BB962C8B-B14F-4D97-AF65-F5344CB8AC3E}">
        <p14:creationId xmlns:p14="http://schemas.microsoft.com/office/powerpoint/2010/main" val="218451226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028A-F03E-4F88-853E-2F77BDB12FEF}"/>
              </a:ext>
            </a:extLst>
          </p:cNvPr>
          <p:cNvSpPr>
            <a:spLocks noGrp="1"/>
          </p:cNvSpPr>
          <p:nvPr>
            <p:ph type="title"/>
          </p:nvPr>
        </p:nvSpPr>
        <p:spPr/>
        <p:txBody>
          <a:bodyPr/>
          <a:lstStyle/>
          <a:p>
            <a:r>
              <a:rPr lang="en-US" dirty="0"/>
              <a:t>Traffic Control During Construction: PHASE 1B</a:t>
            </a:r>
          </a:p>
        </p:txBody>
      </p:sp>
      <p:pic>
        <p:nvPicPr>
          <p:cNvPr id="4" name="Picture 7" descr="vtrans-logo.png">
            <a:extLst>
              <a:ext uri="{FF2B5EF4-FFF2-40B4-BE49-F238E27FC236}">
                <a16:creationId xmlns:a16="http://schemas.microsoft.com/office/drawing/2014/main" id="{EF807EAA-3E85-40AF-9D8D-7A3BE9284F90}"/>
              </a:ext>
            </a:extLst>
          </p:cNvPr>
          <p:cNvPicPr>
            <a:picLocks noChangeAspect="1"/>
          </p:cNvPicPr>
          <p:nvPr/>
        </p:nvPicPr>
        <p:blipFill>
          <a:blip r:embed="rId2">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FC451DD-C5B4-47AF-A4BB-8826568286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7" name="Picture 6">
            <a:extLst>
              <a:ext uri="{FF2B5EF4-FFF2-40B4-BE49-F238E27FC236}">
                <a16:creationId xmlns:a16="http://schemas.microsoft.com/office/drawing/2014/main" id="{CE2E91B8-AF51-496F-B16C-F667C62F68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0030" y="1297916"/>
            <a:ext cx="8729472" cy="4910328"/>
          </a:xfrm>
          <a:prstGeom prst="rect">
            <a:avLst/>
          </a:prstGeom>
        </p:spPr>
      </p:pic>
    </p:spTree>
    <p:extLst>
      <p:ext uri="{BB962C8B-B14F-4D97-AF65-F5344CB8AC3E}">
        <p14:creationId xmlns:p14="http://schemas.microsoft.com/office/powerpoint/2010/main" val="184230869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028A-F03E-4F88-853E-2F77BDB12FEF}"/>
              </a:ext>
            </a:extLst>
          </p:cNvPr>
          <p:cNvSpPr>
            <a:spLocks noGrp="1"/>
          </p:cNvSpPr>
          <p:nvPr>
            <p:ph type="title"/>
          </p:nvPr>
        </p:nvSpPr>
        <p:spPr/>
        <p:txBody>
          <a:bodyPr/>
          <a:lstStyle/>
          <a:p>
            <a:r>
              <a:rPr lang="en-US" dirty="0"/>
              <a:t>Traffic Control During Construction: PHASE 1B</a:t>
            </a:r>
          </a:p>
        </p:txBody>
      </p:sp>
      <p:pic>
        <p:nvPicPr>
          <p:cNvPr id="4" name="Picture 7" descr="vtrans-logo.png">
            <a:extLst>
              <a:ext uri="{FF2B5EF4-FFF2-40B4-BE49-F238E27FC236}">
                <a16:creationId xmlns:a16="http://schemas.microsoft.com/office/drawing/2014/main" id="{EF807EAA-3E85-40AF-9D8D-7A3BE9284F90}"/>
              </a:ext>
            </a:extLst>
          </p:cNvPr>
          <p:cNvPicPr>
            <a:picLocks noChangeAspect="1"/>
          </p:cNvPicPr>
          <p:nvPr/>
        </p:nvPicPr>
        <p:blipFill>
          <a:blip r:embed="rId2">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FC451DD-C5B4-47AF-A4BB-8826568286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7" name="Picture 6">
            <a:extLst>
              <a:ext uri="{FF2B5EF4-FFF2-40B4-BE49-F238E27FC236}">
                <a16:creationId xmlns:a16="http://schemas.microsoft.com/office/drawing/2014/main" id="{F7CFC219-D624-4692-BD72-2D12D67AAF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365" y="1297916"/>
            <a:ext cx="8729472" cy="4910328"/>
          </a:xfrm>
          <a:prstGeom prst="rect">
            <a:avLst/>
          </a:prstGeom>
        </p:spPr>
      </p:pic>
    </p:spTree>
    <p:extLst>
      <p:ext uri="{BB962C8B-B14F-4D97-AF65-F5344CB8AC3E}">
        <p14:creationId xmlns:p14="http://schemas.microsoft.com/office/powerpoint/2010/main" val="365297921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028A-F03E-4F88-853E-2F77BDB12FEF}"/>
              </a:ext>
            </a:extLst>
          </p:cNvPr>
          <p:cNvSpPr>
            <a:spLocks noGrp="1"/>
          </p:cNvSpPr>
          <p:nvPr>
            <p:ph type="title"/>
          </p:nvPr>
        </p:nvSpPr>
        <p:spPr/>
        <p:txBody>
          <a:bodyPr/>
          <a:lstStyle/>
          <a:p>
            <a:r>
              <a:rPr lang="en-US" dirty="0"/>
              <a:t>Traffic Control During Construction: PHASE 1B</a:t>
            </a:r>
          </a:p>
        </p:txBody>
      </p:sp>
      <p:pic>
        <p:nvPicPr>
          <p:cNvPr id="4" name="Picture 7" descr="vtrans-logo.png">
            <a:extLst>
              <a:ext uri="{FF2B5EF4-FFF2-40B4-BE49-F238E27FC236}">
                <a16:creationId xmlns:a16="http://schemas.microsoft.com/office/drawing/2014/main" id="{EF807EAA-3E85-40AF-9D8D-7A3BE9284F90}"/>
              </a:ext>
            </a:extLst>
          </p:cNvPr>
          <p:cNvPicPr>
            <a:picLocks noChangeAspect="1"/>
          </p:cNvPicPr>
          <p:nvPr/>
        </p:nvPicPr>
        <p:blipFill>
          <a:blip r:embed="rId2">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FC451DD-C5B4-47AF-A4BB-8826568286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7" name="Picture 6">
            <a:extLst>
              <a:ext uri="{FF2B5EF4-FFF2-40B4-BE49-F238E27FC236}">
                <a16:creationId xmlns:a16="http://schemas.microsoft.com/office/drawing/2014/main" id="{34376A36-25EF-49A3-88C1-45930A9C89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1297916"/>
            <a:ext cx="8729472" cy="4910328"/>
          </a:xfrm>
          <a:prstGeom prst="rect">
            <a:avLst/>
          </a:prstGeom>
        </p:spPr>
      </p:pic>
    </p:spTree>
    <p:extLst>
      <p:ext uri="{BB962C8B-B14F-4D97-AF65-F5344CB8AC3E}">
        <p14:creationId xmlns:p14="http://schemas.microsoft.com/office/powerpoint/2010/main" val="2362530523"/>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028A-F03E-4F88-853E-2F77BDB12FEF}"/>
              </a:ext>
            </a:extLst>
          </p:cNvPr>
          <p:cNvSpPr>
            <a:spLocks noGrp="1"/>
          </p:cNvSpPr>
          <p:nvPr>
            <p:ph type="title"/>
          </p:nvPr>
        </p:nvSpPr>
        <p:spPr/>
        <p:txBody>
          <a:bodyPr/>
          <a:lstStyle/>
          <a:p>
            <a:r>
              <a:rPr lang="en-US" dirty="0"/>
              <a:t>Traffic Control During Construction: PHASE 2 DEMOLITION</a:t>
            </a:r>
          </a:p>
        </p:txBody>
      </p:sp>
      <p:pic>
        <p:nvPicPr>
          <p:cNvPr id="4" name="Picture 7" descr="vtrans-logo.png">
            <a:extLst>
              <a:ext uri="{FF2B5EF4-FFF2-40B4-BE49-F238E27FC236}">
                <a16:creationId xmlns:a16="http://schemas.microsoft.com/office/drawing/2014/main" id="{EDA4C71A-8A8A-4023-B823-CFEFC60109DE}"/>
              </a:ext>
            </a:extLst>
          </p:cNvPr>
          <p:cNvPicPr>
            <a:picLocks noChangeAspect="1"/>
          </p:cNvPicPr>
          <p:nvPr/>
        </p:nvPicPr>
        <p:blipFill>
          <a:blip r:embed="rId2">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4CA11B2D-2071-4163-8A80-90F99270E8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7" name="Picture 6">
            <a:extLst>
              <a:ext uri="{FF2B5EF4-FFF2-40B4-BE49-F238E27FC236}">
                <a16:creationId xmlns:a16="http://schemas.microsoft.com/office/drawing/2014/main" id="{E018747B-6E13-4B6F-B1FF-3461A3DDAD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1297916"/>
            <a:ext cx="8729472" cy="4910328"/>
          </a:xfrm>
          <a:prstGeom prst="rect">
            <a:avLst/>
          </a:prstGeom>
        </p:spPr>
      </p:pic>
    </p:spTree>
    <p:extLst>
      <p:ext uri="{BB962C8B-B14F-4D97-AF65-F5344CB8AC3E}">
        <p14:creationId xmlns:p14="http://schemas.microsoft.com/office/powerpoint/2010/main" val="13287126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r>
              <a:rPr lang="en-US" dirty="0"/>
              <a:t>Meeting Overview</a:t>
            </a:r>
          </a:p>
        </p:txBody>
      </p:sp>
      <p:sp>
        <p:nvSpPr>
          <p:cNvPr id="4099" name="Content Placeholder 4"/>
          <p:cNvSpPr>
            <a:spLocks noGrp="1"/>
          </p:cNvSpPr>
          <p:nvPr>
            <p:ph sz="quarter" idx="10"/>
          </p:nvPr>
        </p:nvSpPr>
        <p:spPr/>
        <p:txBody>
          <a:bodyPr/>
          <a:lstStyle/>
          <a:p>
            <a:r>
              <a:rPr lang="en-US" dirty="0"/>
              <a:t>Project Objectives</a:t>
            </a:r>
          </a:p>
          <a:p>
            <a:r>
              <a:rPr lang="en-US" dirty="0"/>
              <a:t>VTrans Project Development Process</a:t>
            </a:r>
          </a:p>
          <a:p>
            <a:r>
              <a:rPr lang="en-US" dirty="0"/>
              <a:t>Existing Conditions</a:t>
            </a:r>
          </a:p>
          <a:p>
            <a:r>
              <a:rPr lang="en-US" dirty="0"/>
              <a:t>Proposed Bridge</a:t>
            </a:r>
          </a:p>
          <a:p>
            <a:r>
              <a:rPr lang="en-US" dirty="0"/>
              <a:t>Traffic Control During Construction</a:t>
            </a:r>
          </a:p>
          <a:p>
            <a:r>
              <a:rPr lang="en-US" dirty="0"/>
              <a:t>Schedule</a:t>
            </a:r>
          </a:p>
          <a:p>
            <a:r>
              <a:rPr lang="en-US" dirty="0"/>
              <a:t>Questions</a:t>
            </a:r>
          </a:p>
        </p:txBody>
      </p:sp>
      <p:pic>
        <p:nvPicPr>
          <p:cNvPr id="4" name="Picture 3">
            <a:extLst>
              <a:ext uri="{FF2B5EF4-FFF2-40B4-BE49-F238E27FC236}">
                <a16:creationId xmlns:a16="http://schemas.microsoft.com/office/drawing/2014/main" id="{FE8226C2-AFAE-437B-9F15-F2054C1D5C82}"/>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7" name="Picture 7" descr="vtrans-logo.png">
            <a:extLst>
              <a:ext uri="{FF2B5EF4-FFF2-40B4-BE49-F238E27FC236}">
                <a16:creationId xmlns:a16="http://schemas.microsoft.com/office/drawing/2014/main" id="{217C7FE4-AF44-47D1-BF17-119AEE684F86}"/>
              </a:ext>
            </a:extLst>
          </p:cNvPr>
          <p:cNvPicPr>
            <a:picLocks noChangeAspect="1"/>
          </p:cNvPicPr>
          <p:nvPr/>
        </p:nvPicPr>
        <p:blipFill>
          <a:blip r:embed="rId3">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3430862"/>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028A-F03E-4F88-853E-2F77BDB12FEF}"/>
              </a:ext>
            </a:extLst>
          </p:cNvPr>
          <p:cNvSpPr>
            <a:spLocks noGrp="1"/>
          </p:cNvSpPr>
          <p:nvPr>
            <p:ph type="title"/>
          </p:nvPr>
        </p:nvSpPr>
        <p:spPr/>
        <p:txBody>
          <a:bodyPr/>
          <a:lstStyle/>
          <a:p>
            <a:r>
              <a:rPr lang="en-US" dirty="0"/>
              <a:t>Traffic Control During Construction: PHASE 2A</a:t>
            </a:r>
          </a:p>
        </p:txBody>
      </p:sp>
      <p:pic>
        <p:nvPicPr>
          <p:cNvPr id="4" name="Picture 7" descr="vtrans-logo.png">
            <a:extLst>
              <a:ext uri="{FF2B5EF4-FFF2-40B4-BE49-F238E27FC236}">
                <a16:creationId xmlns:a16="http://schemas.microsoft.com/office/drawing/2014/main" id="{43ABF8B3-7F22-453C-B8C5-687C03CC05C8}"/>
              </a:ext>
            </a:extLst>
          </p:cNvPr>
          <p:cNvPicPr>
            <a:picLocks noChangeAspect="1"/>
          </p:cNvPicPr>
          <p:nvPr/>
        </p:nvPicPr>
        <p:blipFill>
          <a:blip r:embed="rId2">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AE1C458-7459-4B8E-B435-E7467D7795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6" name="Picture 5">
            <a:extLst>
              <a:ext uri="{FF2B5EF4-FFF2-40B4-BE49-F238E27FC236}">
                <a16:creationId xmlns:a16="http://schemas.microsoft.com/office/drawing/2014/main" id="{1D5DE622-0818-4A08-9A52-6D2CAC79C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930" y="1297916"/>
            <a:ext cx="8729472" cy="4910328"/>
          </a:xfrm>
          <a:prstGeom prst="rect">
            <a:avLst/>
          </a:prstGeom>
        </p:spPr>
      </p:pic>
    </p:spTree>
    <p:extLst>
      <p:ext uri="{BB962C8B-B14F-4D97-AF65-F5344CB8AC3E}">
        <p14:creationId xmlns:p14="http://schemas.microsoft.com/office/powerpoint/2010/main" val="3522025194"/>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028A-F03E-4F88-853E-2F77BDB12FEF}"/>
              </a:ext>
            </a:extLst>
          </p:cNvPr>
          <p:cNvSpPr>
            <a:spLocks noGrp="1"/>
          </p:cNvSpPr>
          <p:nvPr>
            <p:ph type="title"/>
          </p:nvPr>
        </p:nvSpPr>
        <p:spPr/>
        <p:txBody>
          <a:bodyPr/>
          <a:lstStyle/>
          <a:p>
            <a:r>
              <a:rPr lang="en-US" dirty="0"/>
              <a:t>Traffic Control During Construction: PHASE 2B</a:t>
            </a:r>
          </a:p>
        </p:txBody>
      </p:sp>
      <p:pic>
        <p:nvPicPr>
          <p:cNvPr id="4" name="Picture 7" descr="vtrans-logo.png">
            <a:extLst>
              <a:ext uri="{FF2B5EF4-FFF2-40B4-BE49-F238E27FC236}">
                <a16:creationId xmlns:a16="http://schemas.microsoft.com/office/drawing/2014/main" id="{4B9CDB3D-293E-4E41-9573-31F041C7A1BF}"/>
              </a:ext>
            </a:extLst>
          </p:cNvPr>
          <p:cNvPicPr>
            <a:picLocks noChangeAspect="1"/>
          </p:cNvPicPr>
          <p:nvPr/>
        </p:nvPicPr>
        <p:blipFill>
          <a:blip r:embed="rId2">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62BEE5E-4416-4789-A482-BA0F5A7D1E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6" name="Picture 5">
            <a:extLst>
              <a:ext uri="{FF2B5EF4-FFF2-40B4-BE49-F238E27FC236}">
                <a16:creationId xmlns:a16="http://schemas.microsoft.com/office/drawing/2014/main" id="{95B8F8BB-CEEC-44BE-9D8A-C57AD1E18D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70" y="1297916"/>
            <a:ext cx="8729472" cy="4910328"/>
          </a:xfrm>
          <a:prstGeom prst="rect">
            <a:avLst/>
          </a:prstGeom>
        </p:spPr>
      </p:pic>
    </p:spTree>
    <p:extLst>
      <p:ext uri="{BB962C8B-B14F-4D97-AF65-F5344CB8AC3E}">
        <p14:creationId xmlns:p14="http://schemas.microsoft.com/office/powerpoint/2010/main" val="2721839880"/>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028A-F03E-4F88-853E-2F77BDB12FEF}"/>
              </a:ext>
            </a:extLst>
          </p:cNvPr>
          <p:cNvSpPr>
            <a:spLocks noGrp="1"/>
          </p:cNvSpPr>
          <p:nvPr>
            <p:ph type="title"/>
          </p:nvPr>
        </p:nvSpPr>
        <p:spPr/>
        <p:txBody>
          <a:bodyPr/>
          <a:lstStyle/>
          <a:p>
            <a:r>
              <a:rPr lang="en-US" dirty="0"/>
              <a:t>Traffic Control During Construction: PHASE 2B</a:t>
            </a:r>
          </a:p>
        </p:txBody>
      </p:sp>
      <p:pic>
        <p:nvPicPr>
          <p:cNvPr id="4" name="Picture 7" descr="vtrans-logo.png">
            <a:extLst>
              <a:ext uri="{FF2B5EF4-FFF2-40B4-BE49-F238E27FC236}">
                <a16:creationId xmlns:a16="http://schemas.microsoft.com/office/drawing/2014/main" id="{4B9CDB3D-293E-4E41-9573-31F041C7A1BF}"/>
              </a:ext>
            </a:extLst>
          </p:cNvPr>
          <p:cNvPicPr>
            <a:picLocks noChangeAspect="1"/>
          </p:cNvPicPr>
          <p:nvPr/>
        </p:nvPicPr>
        <p:blipFill>
          <a:blip r:embed="rId2">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62BEE5E-4416-4789-A482-BA0F5A7D1ED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7" name="Picture 6">
            <a:extLst>
              <a:ext uri="{FF2B5EF4-FFF2-40B4-BE49-F238E27FC236}">
                <a16:creationId xmlns:a16="http://schemas.microsoft.com/office/drawing/2014/main" id="{52693343-A7CF-4878-95AC-91BFBCC11C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7650" y="1297916"/>
            <a:ext cx="8729472" cy="4910328"/>
          </a:xfrm>
          <a:prstGeom prst="rect">
            <a:avLst/>
          </a:prstGeom>
        </p:spPr>
      </p:pic>
    </p:spTree>
    <p:extLst>
      <p:ext uri="{BB962C8B-B14F-4D97-AF65-F5344CB8AC3E}">
        <p14:creationId xmlns:p14="http://schemas.microsoft.com/office/powerpoint/2010/main" val="205473249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1028A-F03E-4F88-853E-2F77BDB12FEF}"/>
              </a:ext>
            </a:extLst>
          </p:cNvPr>
          <p:cNvSpPr>
            <a:spLocks noGrp="1"/>
          </p:cNvSpPr>
          <p:nvPr>
            <p:ph type="title"/>
          </p:nvPr>
        </p:nvSpPr>
        <p:spPr/>
        <p:txBody>
          <a:bodyPr/>
          <a:lstStyle/>
          <a:p>
            <a:r>
              <a:rPr lang="en-US" dirty="0"/>
              <a:t>Traffic Control During Construction: PHASE 2C</a:t>
            </a:r>
          </a:p>
        </p:txBody>
      </p:sp>
      <p:pic>
        <p:nvPicPr>
          <p:cNvPr id="4" name="Picture 7" descr="vtrans-logo.png">
            <a:extLst>
              <a:ext uri="{FF2B5EF4-FFF2-40B4-BE49-F238E27FC236}">
                <a16:creationId xmlns:a16="http://schemas.microsoft.com/office/drawing/2014/main" id="{801D3381-8CFE-40C2-917F-AE38EBE96BF5}"/>
              </a:ext>
            </a:extLst>
          </p:cNvPr>
          <p:cNvPicPr>
            <a:picLocks noChangeAspect="1"/>
          </p:cNvPicPr>
          <p:nvPr/>
        </p:nvPicPr>
        <p:blipFill>
          <a:blip r:embed="rId2">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70C2A311-8D52-43F1-BD04-69594D6843F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6" name="Picture 5">
            <a:extLst>
              <a:ext uri="{FF2B5EF4-FFF2-40B4-BE49-F238E27FC236}">
                <a16:creationId xmlns:a16="http://schemas.microsoft.com/office/drawing/2014/main" id="{56DAFE83-4935-4E19-A913-6A05EEDD29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8120" y="1297916"/>
            <a:ext cx="8729472" cy="4910328"/>
          </a:xfrm>
          <a:prstGeom prst="rect">
            <a:avLst/>
          </a:prstGeom>
        </p:spPr>
      </p:pic>
    </p:spTree>
    <p:extLst>
      <p:ext uri="{BB962C8B-B14F-4D97-AF65-F5344CB8AC3E}">
        <p14:creationId xmlns:p14="http://schemas.microsoft.com/office/powerpoint/2010/main" val="902306730"/>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0304F-A81B-4C2B-B41D-8BB4D79AFC76}"/>
              </a:ext>
            </a:extLst>
          </p:cNvPr>
          <p:cNvSpPr>
            <a:spLocks noGrp="1"/>
          </p:cNvSpPr>
          <p:nvPr>
            <p:ph type="title"/>
          </p:nvPr>
        </p:nvSpPr>
        <p:spPr/>
        <p:txBody>
          <a:bodyPr/>
          <a:lstStyle/>
          <a:p>
            <a:r>
              <a:rPr lang="en-US" dirty="0"/>
              <a:t>Traffic Control- Detour</a:t>
            </a:r>
          </a:p>
        </p:txBody>
      </p:sp>
      <p:sp>
        <p:nvSpPr>
          <p:cNvPr id="8" name="Content Placeholder 7">
            <a:extLst>
              <a:ext uri="{FF2B5EF4-FFF2-40B4-BE49-F238E27FC236}">
                <a16:creationId xmlns:a16="http://schemas.microsoft.com/office/drawing/2014/main" id="{D4CAD6BE-E334-479D-8CD0-022141F7D6CE}"/>
              </a:ext>
            </a:extLst>
          </p:cNvPr>
          <p:cNvSpPr>
            <a:spLocks noGrp="1"/>
          </p:cNvSpPr>
          <p:nvPr>
            <p:ph sz="quarter" idx="10"/>
          </p:nvPr>
        </p:nvSpPr>
        <p:spPr/>
        <p:txBody>
          <a:bodyPr/>
          <a:lstStyle/>
          <a:p>
            <a:endParaRPr lang="en-US" dirty="0"/>
          </a:p>
        </p:txBody>
      </p:sp>
      <p:pic>
        <p:nvPicPr>
          <p:cNvPr id="3" name="Picture 2">
            <a:extLst>
              <a:ext uri="{FF2B5EF4-FFF2-40B4-BE49-F238E27FC236}">
                <a16:creationId xmlns:a16="http://schemas.microsoft.com/office/drawing/2014/main" id="{D01D4F44-A2B1-45D5-9018-63E22E127306}"/>
              </a:ext>
            </a:extLst>
          </p:cNvPr>
          <p:cNvPicPr>
            <a:picLocks noChangeAspect="1"/>
          </p:cNvPicPr>
          <p:nvPr/>
        </p:nvPicPr>
        <p:blipFill>
          <a:blip r:embed="rId2"/>
          <a:stretch>
            <a:fillRect/>
          </a:stretch>
        </p:blipFill>
        <p:spPr>
          <a:xfrm>
            <a:off x="2476783" y="1180127"/>
            <a:ext cx="3741546" cy="5506580"/>
          </a:xfrm>
          <a:prstGeom prst="rect">
            <a:avLst/>
          </a:prstGeom>
        </p:spPr>
      </p:pic>
    </p:spTree>
    <p:extLst>
      <p:ext uri="{BB962C8B-B14F-4D97-AF65-F5344CB8AC3E}">
        <p14:creationId xmlns:p14="http://schemas.microsoft.com/office/powerpoint/2010/main" val="2219550849"/>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665D0-349B-4B7A-BF6C-9C9640DDFF1D}"/>
              </a:ext>
            </a:extLst>
          </p:cNvPr>
          <p:cNvSpPr>
            <a:spLocks noGrp="1"/>
          </p:cNvSpPr>
          <p:nvPr>
            <p:ph type="title"/>
          </p:nvPr>
        </p:nvSpPr>
        <p:spPr/>
        <p:txBody>
          <a:bodyPr/>
          <a:lstStyle/>
          <a:p>
            <a:r>
              <a:rPr lang="en-US" dirty="0"/>
              <a:t>Traffic Control-Detour</a:t>
            </a:r>
          </a:p>
        </p:txBody>
      </p:sp>
      <p:sp>
        <p:nvSpPr>
          <p:cNvPr id="3" name="Content Placeholder 2">
            <a:extLst>
              <a:ext uri="{FF2B5EF4-FFF2-40B4-BE49-F238E27FC236}">
                <a16:creationId xmlns:a16="http://schemas.microsoft.com/office/drawing/2014/main" id="{243370BA-31E5-4026-88CD-B6CFA0764549}"/>
              </a:ext>
            </a:extLst>
          </p:cNvPr>
          <p:cNvSpPr>
            <a:spLocks noGrp="1"/>
          </p:cNvSpPr>
          <p:nvPr>
            <p:ph sz="quarter" idx="10"/>
          </p:nvPr>
        </p:nvSpPr>
        <p:spPr/>
        <p:txBody>
          <a:bodyPr/>
          <a:lstStyle/>
          <a:p>
            <a:r>
              <a:rPr lang="en-US" dirty="0"/>
              <a:t>Considerations:</a:t>
            </a:r>
          </a:p>
          <a:p>
            <a:pPr lvl="1"/>
            <a:r>
              <a:rPr lang="en-US" dirty="0"/>
              <a:t>Access to Emergency Services</a:t>
            </a:r>
          </a:p>
          <a:p>
            <a:pPr lvl="2"/>
            <a:r>
              <a:rPr lang="en-US" dirty="0"/>
              <a:t>Mutual Aid</a:t>
            </a:r>
          </a:p>
          <a:p>
            <a:pPr lvl="2"/>
            <a:r>
              <a:rPr lang="en-US" dirty="0"/>
              <a:t>Alternate Location for Ambulance/Fire Truck on East Side of Bridge</a:t>
            </a:r>
          </a:p>
          <a:p>
            <a:pPr lvl="1"/>
            <a:r>
              <a:rPr lang="en-US" dirty="0"/>
              <a:t>Access to Hospitals in Bennington &amp; Brattleboro</a:t>
            </a:r>
          </a:p>
          <a:p>
            <a:pPr lvl="1"/>
            <a:r>
              <a:rPr lang="en-US" dirty="0"/>
              <a:t>Coordination will be made with Town Events</a:t>
            </a:r>
          </a:p>
          <a:p>
            <a:pPr lvl="1"/>
            <a:endParaRPr lang="en-US" dirty="0"/>
          </a:p>
        </p:txBody>
      </p:sp>
      <p:pic>
        <p:nvPicPr>
          <p:cNvPr id="4" name="Picture 3">
            <a:extLst>
              <a:ext uri="{FF2B5EF4-FFF2-40B4-BE49-F238E27FC236}">
                <a16:creationId xmlns:a16="http://schemas.microsoft.com/office/drawing/2014/main" id="{4B922DB3-C420-4A19-B472-6228BD58851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5" name="Picture 7" descr="vtrans-logo.png">
            <a:extLst>
              <a:ext uri="{FF2B5EF4-FFF2-40B4-BE49-F238E27FC236}">
                <a16:creationId xmlns:a16="http://schemas.microsoft.com/office/drawing/2014/main" id="{9F68786C-8684-4284-AB0C-71E3F4E6F439}"/>
              </a:ext>
            </a:extLst>
          </p:cNvPr>
          <p:cNvPicPr>
            <a:picLocks noChangeAspect="1"/>
          </p:cNvPicPr>
          <p:nvPr/>
        </p:nvPicPr>
        <p:blipFill>
          <a:blip r:embed="rId3">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999623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a:xfrm>
            <a:off x="157562" y="164733"/>
            <a:ext cx="8621370" cy="1143000"/>
          </a:xfrm>
        </p:spPr>
        <p:txBody>
          <a:bodyPr/>
          <a:lstStyle/>
          <a:p>
            <a:r>
              <a:rPr lang="en-US" dirty="0"/>
              <a:t>Schedule</a:t>
            </a:r>
          </a:p>
        </p:txBody>
      </p:sp>
      <p:sp>
        <p:nvSpPr>
          <p:cNvPr id="4099" name="Content Placeholder 4"/>
          <p:cNvSpPr>
            <a:spLocks noGrp="1"/>
          </p:cNvSpPr>
          <p:nvPr>
            <p:ph sz="quarter" idx="10"/>
          </p:nvPr>
        </p:nvSpPr>
        <p:spPr>
          <a:xfrm>
            <a:off x="457298" y="1600154"/>
            <a:ext cx="7780614" cy="3805129"/>
          </a:xfrm>
        </p:spPr>
        <p:txBody>
          <a:bodyPr/>
          <a:lstStyle/>
          <a:p>
            <a:r>
              <a:rPr lang="en-US" altLang="en-US" dirty="0"/>
              <a:t>Preliminary Plans &amp; Permitting – Winter 2017 to Spring 2018 </a:t>
            </a:r>
          </a:p>
          <a:p>
            <a:r>
              <a:rPr lang="en-US" altLang="en-US" dirty="0"/>
              <a:t>Final Design – Summer 2018 to Spring 2019</a:t>
            </a:r>
          </a:p>
          <a:p>
            <a:r>
              <a:rPr lang="en-US" altLang="en-US" dirty="0"/>
              <a:t>Right-of-Way Complete – Fall 2018</a:t>
            </a:r>
          </a:p>
          <a:p>
            <a:r>
              <a:rPr lang="en-US" altLang="en-US" dirty="0"/>
              <a:t>Bid Advertisement – Fall 2020</a:t>
            </a:r>
          </a:p>
          <a:p>
            <a:r>
              <a:rPr lang="en-US" altLang="en-US" dirty="0"/>
              <a:t>Contract Award – Winter 2020</a:t>
            </a:r>
          </a:p>
          <a:p>
            <a:r>
              <a:rPr lang="en-US" altLang="en-US" dirty="0"/>
              <a:t>Construction – Sequenced throughout 2021 and 2022</a:t>
            </a:r>
          </a:p>
          <a:p>
            <a:endParaRPr lang="en-US" dirty="0"/>
          </a:p>
          <a:p>
            <a:pPr marL="407987" indent="0">
              <a:buNone/>
            </a:pPr>
            <a:endParaRPr lang="en-US" dirty="0"/>
          </a:p>
          <a:p>
            <a:endParaRPr lang="en-US" dirty="0"/>
          </a:p>
          <a:p>
            <a:pPr lvl="1"/>
            <a:endParaRPr lang="en-US" dirty="0"/>
          </a:p>
          <a:p>
            <a:endParaRPr lang="en-US" altLang="en-US" dirty="0"/>
          </a:p>
        </p:txBody>
      </p:sp>
      <p:pic>
        <p:nvPicPr>
          <p:cNvPr id="4" name="Picture 3">
            <a:extLst>
              <a:ext uri="{FF2B5EF4-FFF2-40B4-BE49-F238E27FC236}">
                <a16:creationId xmlns:a16="http://schemas.microsoft.com/office/drawing/2014/main" id="{154E18D9-BB6A-44F4-A777-F596D42F4E7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5" name="Picture 7" descr="vtrans-logo.png">
            <a:extLst>
              <a:ext uri="{FF2B5EF4-FFF2-40B4-BE49-F238E27FC236}">
                <a16:creationId xmlns:a16="http://schemas.microsoft.com/office/drawing/2014/main" id="{854D4CDF-86F3-44A3-914F-83BD774C65B6}"/>
              </a:ext>
            </a:extLst>
          </p:cNvPr>
          <p:cNvPicPr>
            <a:picLocks noChangeAspect="1"/>
          </p:cNvPicPr>
          <p:nvPr/>
        </p:nvPicPr>
        <p:blipFill>
          <a:blip r:embed="rId3">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685530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53F051F-2232-4BDB-B263-F69FC74CC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13604"/>
            <a:ext cx="9144000" cy="4830792"/>
          </a:xfrm>
          <a:prstGeom prst="rect">
            <a:avLst/>
          </a:prstGeom>
        </p:spPr>
      </p:pic>
      <p:sp>
        <p:nvSpPr>
          <p:cNvPr id="4" name="Content Placeholder 3"/>
          <p:cNvSpPr>
            <a:spLocks noGrp="1"/>
          </p:cNvSpPr>
          <p:nvPr>
            <p:ph idx="1"/>
          </p:nvPr>
        </p:nvSpPr>
        <p:spPr/>
        <p:txBody>
          <a:bodyPr/>
          <a:lstStyle/>
          <a:p>
            <a:r>
              <a:rPr lang="en-US" dirty="0"/>
              <a:t>Thank You. Questions or Comments?</a:t>
            </a:r>
          </a:p>
        </p:txBody>
      </p:sp>
      <p:pic>
        <p:nvPicPr>
          <p:cNvPr id="16" name="Picture 15">
            <a:extLst>
              <a:ext uri="{FF2B5EF4-FFF2-40B4-BE49-F238E27FC236}">
                <a16:creationId xmlns:a16="http://schemas.microsoft.com/office/drawing/2014/main" id="{22E1C0E3-D7F0-4478-AE02-B2FD8D5B6E0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17" name="Picture 7" descr="vtrans-logo.png">
            <a:extLst>
              <a:ext uri="{FF2B5EF4-FFF2-40B4-BE49-F238E27FC236}">
                <a16:creationId xmlns:a16="http://schemas.microsoft.com/office/drawing/2014/main" id="{9689DF81-616A-4E39-A8CD-DEC3A61C88CB}"/>
              </a:ext>
            </a:extLst>
          </p:cNvPr>
          <p:cNvPicPr>
            <a:picLocks noChangeAspect="1"/>
          </p:cNvPicPr>
          <p:nvPr/>
        </p:nvPicPr>
        <p:blipFill>
          <a:blip r:embed="rId5">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r>
              <a:rPr lang="en-US" dirty="0"/>
              <a:t>Project Objectives</a:t>
            </a:r>
          </a:p>
        </p:txBody>
      </p:sp>
      <p:sp>
        <p:nvSpPr>
          <p:cNvPr id="4099" name="Content Placeholder 4"/>
          <p:cNvSpPr>
            <a:spLocks noGrp="1"/>
          </p:cNvSpPr>
          <p:nvPr>
            <p:ph sz="quarter" idx="10"/>
          </p:nvPr>
        </p:nvSpPr>
        <p:spPr/>
        <p:txBody>
          <a:bodyPr/>
          <a:lstStyle/>
          <a:p>
            <a:r>
              <a:rPr lang="en-US" dirty="0"/>
              <a:t>Coordinated replacement of the bridge</a:t>
            </a:r>
          </a:p>
          <a:p>
            <a:r>
              <a:rPr lang="en-US" dirty="0"/>
              <a:t>Minimization of disruptions to the public</a:t>
            </a:r>
          </a:p>
          <a:p>
            <a:r>
              <a:rPr lang="en-US" dirty="0"/>
              <a:t>Minimize impacts to:</a:t>
            </a:r>
          </a:p>
          <a:p>
            <a:pPr lvl="1"/>
            <a:r>
              <a:rPr lang="en-US" dirty="0"/>
              <a:t>Environmental Resources</a:t>
            </a:r>
          </a:p>
          <a:p>
            <a:pPr lvl="1"/>
            <a:r>
              <a:rPr lang="en-US" dirty="0"/>
              <a:t>Historic and Archaeological Resources</a:t>
            </a:r>
          </a:p>
          <a:p>
            <a:pPr lvl="1"/>
            <a:r>
              <a:rPr lang="en-US" dirty="0"/>
              <a:t>Right-Of-Way (ROW)</a:t>
            </a:r>
          </a:p>
          <a:p>
            <a:pPr lvl="1"/>
            <a:r>
              <a:rPr lang="en-US" dirty="0"/>
              <a:t>Utilities</a:t>
            </a:r>
          </a:p>
        </p:txBody>
      </p:sp>
      <p:pic>
        <p:nvPicPr>
          <p:cNvPr id="7" name="Picture Placeholder 6">
            <a:extLst>
              <a:ext uri="{FF2B5EF4-FFF2-40B4-BE49-F238E27FC236}">
                <a16:creationId xmlns:a16="http://schemas.microsoft.com/office/drawing/2014/main" id="{FCF7819A-4843-4552-9F27-E322E73D7E88}"/>
              </a:ext>
            </a:extLst>
          </p:cNvPr>
          <p:cNvPicPr>
            <a:picLocks noGrp="1" noChangeAspect="1"/>
          </p:cNvPicPr>
          <p:nvPr>
            <p:ph type="pic" sz="quarter" idx="11"/>
          </p:nvPr>
        </p:nvPicPr>
        <p:blipFill>
          <a:blip r:embed="rId2" cstate="print">
            <a:extLst>
              <a:ext uri="{28A0092B-C50C-407E-A947-70E740481C1C}">
                <a14:useLocalDpi xmlns:a14="http://schemas.microsoft.com/office/drawing/2010/main" val="0"/>
              </a:ext>
            </a:extLst>
          </a:blip>
          <a:srcRect l="14154" r="14154"/>
          <a:stretch>
            <a:fillRect/>
          </a:stretch>
        </p:blipFill>
        <p:spPr>
          <a:xfrm>
            <a:off x="4773613" y="1332091"/>
            <a:ext cx="4370387" cy="4572000"/>
          </a:xfrm>
        </p:spPr>
      </p:pic>
      <p:pic>
        <p:nvPicPr>
          <p:cNvPr id="4" name="Picture 3">
            <a:extLst>
              <a:ext uri="{FF2B5EF4-FFF2-40B4-BE49-F238E27FC236}">
                <a16:creationId xmlns:a16="http://schemas.microsoft.com/office/drawing/2014/main" id="{2AD5D142-F00E-4835-8CD0-45154D9B5C6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6" name="Picture 7" descr="vtrans-logo.png">
            <a:extLst>
              <a:ext uri="{FF2B5EF4-FFF2-40B4-BE49-F238E27FC236}">
                <a16:creationId xmlns:a16="http://schemas.microsoft.com/office/drawing/2014/main" id="{3F5476B0-CC47-4803-81A6-159DD9D4B6E9}"/>
              </a:ext>
            </a:extLst>
          </p:cNvPr>
          <p:cNvPicPr>
            <a:picLocks noChangeAspect="1"/>
          </p:cNvPicPr>
          <p:nvPr/>
        </p:nvPicPr>
        <p:blipFill>
          <a:blip r:embed="rId4">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r>
              <a:rPr lang="en-US" dirty="0"/>
              <a:t>VTrans Project Development Process</a:t>
            </a:r>
          </a:p>
        </p:txBody>
      </p:sp>
      <p:sp>
        <p:nvSpPr>
          <p:cNvPr id="4099" name="Content Placeholder 4"/>
          <p:cNvSpPr>
            <a:spLocks noGrp="1"/>
          </p:cNvSpPr>
          <p:nvPr>
            <p:ph sz="quarter" idx="10"/>
          </p:nvPr>
        </p:nvSpPr>
        <p:spPr>
          <a:xfrm>
            <a:off x="457298" y="1600155"/>
            <a:ext cx="7780614" cy="3337606"/>
          </a:xfrm>
        </p:spPr>
        <p:txBody>
          <a:bodyPr/>
          <a:lstStyle/>
          <a:p>
            <a:r>
              <a:rPr lang="en-US" dirty="0"/>
              <a:t>Phase A: Project Definition</a:t>
            </a:r>
          </a:p>
          <a:p>
            <a:endParaRPr lang="en-US" dirty="0"/>
          </a:p>
          <a:p>
            <a:pPr marL="398462" indent="0">
              <a:buNone/>
            </a:pPr>
            <a:endParaRPr lang="en-US" dirty="0"/>
          </a:p>
          <a:p>
            <a:r>
              <a:rPr lang="en-US" dirty="0"/>
              <a:t>Phase B: Project Design</a:t>
            </a:r>
          </a:p>
          <a:p>
            <a:endParaRPr lang="en-US" dirty="0"/>
          </a:p>
          <a:p>
            <a:endParaRPr lang="en-US" dirty="0"/>
          </a:p>
          <a:p>
            <a:r>
              <a:rPr lang="en-US" dirty="0"/>
              <a:t>Phase C: Construction – Anticipated Late Spring of 2021</a:t>
            </a:r>
          </a:p>
          <a:p>
            <a:endParaRPr lang="en-US" dirty="0"/>
          </a:p>
          <a:p>
            <a:endParaRPr lang="en-US" dirty="0"/>
          </a:p>
        </p:txBody>
      </p:sp>
      <p:pic>
        <p:nvPicPr>
          <p:cNvPr id="4" name="Picture 6" descr="check-mark-orange-md.png">
            <a:extLst>
              <a:ext uri="{FF2B5EF4-FFF2-40B4-BE49-F238E27FC236}">
                <a16:creationId xmlns:a16="http://schemas.microsoft.com/office/drawing/2014/main" id="{BBB52F86-0551-4A0B-B753-5C3A53395B21}"/>
              </a:ext>
            </a:extLst>
          </p:cNvPr>
          <p:cNvPicPr>
            <a:picLocks noChangeAspect="1"/>
          </p:cNvPicPr>
          <p:nvPr/>
        </p:nvPicPr>
        <p:blipFill>
          <a:blip r:embed="rId2" cstate="print">
            <a:duotone>
              <a:prstClr val="black"/>
              <a:schemeClr val="accent1">
                <a:tint val="45000"/>
                <a:satMod val="400000"/>
              </a:schemeClr>
            </a:duotone>
          </a:blip>
          <a:srcRect/>
          <a:stretch>
            <a:fillRect/>
          </a:stretch>
        </p:blipFill>
        <p:spPr bwMode="auto">
          <a:xfrm>
            <a:off x="4273397" y="1417639"/>
            <a:ext cx="603250" cy="533400"/>
          </a:xfrm>
          <a:prstGeom prst="rect">
            <a:avLst/>
          </a:prstGeom>
          <a:noFill/>
          <a:ln w="9525">
            <a:noFill/>
            <a:miter lim="800000"/>
            <a:headEnd/>
            <a:tailEnd/>
          </a:ln>
        </p:spPr>
      </p:pic>
      <p:sp>
        <p:nvSpPr>
          <p:cNvPr id="5" name="TextBox 7">
            <a:extLst>
              <a:ext uri="{FF2B5EF4-FFF2-40B4-BE49-F238E27FC236}">
                <a16:creationId xmlns:a16="http://schemas.microsoft.com/office/drawing/2014/main" id="{E46D7256-0DB2-436B-9B98-659DEABA6CE3}"/>
              </a:ext>
            </a:extLst>
          </p:cNvPr>
          <p:cNvSpPr txBox="1">
            <a:spLocks noChangeArrowheads="1"/>
          </p:cNvSpPr>
          <p:nvPr/>
        </p:nvSpPr>
        <p:spPr bwMode="auto">
          <a:xfrm>
            <a:off x="4843309" y="1584326"/>
            <a:ext cx="16859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900"/>
              </a:spcAft>
              <a:buClr>
                <a:srgbClr val="BD7F41"/>
              </a:buClr>
              <a:buSzPct val="60000"/>
              <a:buFont typeface="Wingdings" panose="05000000000000000000" pitchFamily="2" charset="2"/>
              <a:buChar char="n"/>
              <a:defRPr sz="2400">
                <a:solidFill>
                  <a:srgbClr val="FFFFFF"/>
                </a:solidFill>
                <a:latin typeface="Arial" panose="020B0604020202020204" pitchFamily="34" charset="0"/>
                <a:cs typeface="Arial" panose="020B0604020202020204" pitchFamily="34" charset="0"/>
              </a:defRPr>
            </a:lvl1pPr>
            <a:lvl2pPr marL="742950" indent="-285750">
              <a:spcAft>
                <a:spcPts val="450"/>
              </a:spcAft>
              <a:buClr>
                <a:srgbClr val="6D9B8C"/>
              </a:buClr>
              <a:buFont typeface="Arial" panose="020B0604020202020204" pitchFamily="34" charset="0"/>
              <a:buChar char="•"/>
              <a:defRPr sz="2000">
                <a:solidFill>
                  <a:srgbClr val="FFFFFF"/>
                </a:solidFill>
                <a:latin typeface="Arial" panose="020B0604020202020204" pitchFamily="34" charset="0"/>
                <a:cs typeface="Arial" panose="020B0604020202020204" pitchFamily="34" charset="0"/>
              </a:defRPr>
            </a:lvl2pPr>
            <a:lvl3pPr marL="1143000" indent="-228600">
              <a:spcAft>
                <a:spcPts val="225"/>
              </a:spcAft>
              <a:buClr>
                <a:srgbClr val="7F7F7F"/>
              </a:buClr>
              <a:buSzPct val="50000"/>
              <a:buFont typeface="Courier New" panose="02070309020205020404" pitchFamily="49" charset="0"/>
              <a:buChar char="o"/>
              <a:defRPr>
                <a:solidFill>
                  <a:srgbClr val="FFFFF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Aft>
                <a:spcPct val="0"/>
              </a:spcAft>
              <a:buClrTx/>
              <a:buSzTx/>
              <a:buFontTx/>
              <a:buNone/>
            </a:pPr>
            <a:r>
              <a:rPr lang="en-US" altLang="en-US" sz="2200" dirty="0">
                <a:solidFill>
                  <a:srgbClr val="FFC000"/>
                </a:solidFill>
              </a:rPr>
              <a:t>Completed</a:t>
            </a:r>
          </a:p>
        </p:txBody>
      </p:sp>
      <p:sp>
        <p:nvSpPr>
          <p:cNvPr id="6" name="TextBox 7">
            <a:extLst>
              <a:ext uri="{FF2B5EF4-FFF2-40B4-BE49-F238E27FC236}">
                <a16:creationId xmlns:a16="http://schemas.microsoft.com/office/drawing/2014/main" id="{D030215B-82F2-433B-AF6A-AF97D6E831E1}"/>
              </a:ext>
            </a:extLst>
          </p:cNvPr>
          <p:cNvSpPr txBox="1">
            <a:spLocks noChangeArrowheads="1"/>
          </p:cNvSpPr>
          <p:nvPr/>
        </p:nvSpPr>
        <p:spPr bwMode="auto">
          <a:xfrm>
            <a:off x="4520730" y="2937078"/>
            <a:ext cx="16859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Aft>
                <a:spcPts val="900"/>
              </a:spcAft>
              <a:buClr>
                <a:srgbClr val="BD7F41"/>
              </a:buClr>
              <a:buSzPct val="60000"/>
              <a:buFont typeface="Wingdings" panose="05000000000000000000" pitchFamily="2" charset="2"/>
              <a:buChar char="n"/>
              <a:defRPr sz="2400">
                <a:solidFill>
                  <a:srgbClr val="FFFFFF"/>
                </a:solidFill>
                <a:latin typeface="Arial" panose="020B0604020202020204" pitchFamily="34" charset="0"/>
                <a:cs typeface="Arial" panose="020B0604020202020204" pitchFamily="34" charset="0"/>
              </a:defRPr>
            </a:lvl1pPr>
            <a:lvl2pPr marL="742950" indent="-285750">
              <a:spcAft>
                <a:spcPts val="450"/>
              </a:spcAft>
              <a:buClr>
                <a:srgbClr val="6D9B8C"/>
              </a:buClr>
              <a:buFont typeface="Arial" panose="020B0604020202020204" pitchFamily="34" charset="0"/>
              <a:buChar char="•"/>
              <a:defRPr sz="2000">
                <a:solidFill>
                  <a:srgbClr val="FFFFFF"/>
                </a:solidFill>
                <a:latin typeface="Arial" panose="020B0604020202020204" pitchFamily="34" charset="0"/>
                <a:cs typeface="Arial" panose="020B0604020202020204" pitchFamily="34" charset="0"/>
              </a:defRPr>
            </a:lvl2pPr>
            <a:lvl3pPr marL="1143000" indent="-228600">
              <a:spcAft>
                <a:spcPts val="225"/>
              </a:spcAft>
              <a:buClr>
                <a:srgbClr val="7F7F7F"/>
              </a:buClr>
              <a:buSzPct val="50000"/>
              <a:buFont typeface="Courier New" panose="02070309020205020404" pitchFamily="49" charset="0"/>
              <a:buChar char="o"/>
              <a:defRPr>
                <a:solidFill>
                  <a:srgbClr val="FFFFFF"/>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cs typeface="Arial" panose="020B0604020202020204" pitchFamily="34" charset="0"/>
              </a:defRPr>
            </a:lvl9pPr>
          </a:lstStyle>
          <a:p>
            <a:pPr eaLnBrk="1" hangingPunct="1">
              <a:spcAft>
                <a:spcPct val="0"/>
              </a:spcAft>
              <a:buClrTx/>
              <a:buSzTx/>
              <a:buFontTx/>
              <a:buNone/>
            </a:pPr>
            <a:r>
              <a:rPr lang="en-US" altLang="en-US" sz="2200" dirty="0">
                <a:solidFill>
                  <a:srgbClr val="FFC000"/>
                </a:solidFill>
              </a:rPr>
              <a:t>Initiated</a:t>
            </a:r>
          </a:p>
        </p:txBody>
      </p:sp>
      <p:sp>
        <p:nvSpPr>
          <p:cNvPr id="7" name="Notched Right Arrow 14">
            <a:extLst>
              <a:ext uri="{FF2B5EF4-FFF2-40B4-BE49-F238E27FC236}">
                <a16:creationId xmlns:a16="http://schemas.microsoft.com/office/drawing/2014/main" id="{34A41A39-7C4C-4C66-B154-598716C2F7AA}"/>
              </a:ext>
            </a:extLst>
          </p:cNvPr>
          <p:cNvSpPr/>
          <p:nvPr/>
        </p:nvSpPr>
        <p:spPr>
          <a:xfrm flipH="1">
            <a:off x="3900017" y="3065665"/>
            <a:ext cx="457200" cy="238125"/>
          </a:xfrm>
          <a:prstGeom prst="notchedRightArrow">
            <a:avLst>
              <a:gd name="adj1" fmla="val 44444"/>
              <a:gd name="adj2" fmla="val 53629"/>
            </a:avLst>
          </a:prstGeom>
          <a:solidFill>
            <a:schemeClr val="accent3"/>
          </a:solidFill>
          <a:ln>
            <a:solidFill>
              <a:srgbClr val="F7A20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8" name="Picture 7">
            <a:extLst>
              <a:ext uri="{FF2B5EF4-FFF2-40B4-BE49-F238E27FC236}">
                <a16:creationId xmlns:a16="http://schemas.microsoft.com/office/drawing/2014/main" id="{05C46139-1624-4D8F-BF4C-DCEF4CAE3D6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10" name="Picture 7" descr="vtrans-logo.png">
            <a:extLst>
              <a:ext uri="{FF2B5EF4-FFF2-40B4-BE49-F238E27FC236}">
                <a16:creationId xmlns:a16="http://schemas.microsoft.com/office/drawing/2014/main" id="{51D4AB98-D3AD-43D6-AD8E-B60DBC47D5BC}"/>
              </a:ext>
            </a:extLst>
          </p:cNvPr>
          <p:cNvPicPr>
            <a:picLocks noChangeAspect="1"/>
          </p:cNvPicPr>
          <p:nvPr/>
        </p:nvPicPr>
        <p:blipFill>
          <a:blip r:embed="rId4">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747653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7985760" cy="1143000"/>
          </a:xfrm>
        </p:spPr>
        <p:txBody>
          <a:bodyPr/>
          <a:lstStyle/>
          <a:p>
            <a:r>
              <a:rPr lang="en-US" dirty="0"/>
              <a:t>Existing Conditions - Bridge Location</a:t>
            </a:r>
          </a:p>
        </p:txBody>
      </p:sp>
      <p:pic>
        <p:nvPicPr>
          <p:cNvPr id="8" name="Picture 7">
            <a:extLst>
              <a:ext uri="{FF2B5EF4-FFF2-40B4-BE49-F238E27FC236}">
                <a16:creationId xmlns:a16="http://schemas.microsoft.com/office/drawing/2014/main" id="{28CF297A-FE91-4568-BC86-84CE35A9D1A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5" name="Picture 4">
            <a:extLst>
              <a:ext uri="{FF2B5EF4-FFF2-40B4-BE49-F238E27FC236}">
                <a16:creationId xmlns:a16="http://schemas.microsoft.com/office/drawing/2014/main" id="{0E16825D-9C4A-4D42-89CB-84C48B6F38B6}"/>
              </a:ext>
            </a:extLst>
          </p:cNvPr>
          <p:cNvPicPr>
            <a:picLocks noChangeAspect="1"/>
          </p:cNvPicPr>
          <p:nvPr/>
        </p:nvPicPr>
        <p:blipFill>
          <a:blip r:embed="rId4"/>
          <a:stretch>
            <a:fillRect/>
          </a:stretch>
        </p:blipFill>
        <p:spPr>
          <a:xfrm>
            <a:off x="639321" y="1174531"/>
            <a:ext cx="7621517" cy="4911261"/>
          </a:xfrm>
          <a:prstGeom prst="rect">
            <a:avLst/>
          </a:prstGeom>
        </p:spPr>
      </p:pic>
      <p:pic>
        <p:nvPicPr>
          <p:cNvPr id="6" name="Picture 5">
            <a:extLst>
              <a:ext uri="{FF2B5EF4-FFF2-40B4-BE49-F238E27FC236}">
                <a16:creationId xmlns:a16="http://schemas.microsoft.com/office/drawing/2014/main" id="{6FEF7F98-0DFA-4919-9B63-8BCF75ECADC8}"/>
              </a:ext>
            </a:extLst>
          </p:cNvPr>
          <p:cNvPicPr>
            <a:picLocks noChangeAspect="1"/>
          </p:cNvPicPr>
          <p:nvPr/>
        </p:nvPicPr>
        <p:blipFill>
          <a:blip r:embed="rId5"/>
          <a:stretch>
            <a:fillRect/>
          </a:stretch>
        </p:blipFill>
        <p:spPr>
          <a:xfrm>
            <a:off x="1014250" y="6030613"/>
            <a:ext cx="1950008" cy="803951"/>
          </a:xfrm>
          <a:prstGeom prst="rect">
            <a:avLst/>
          </a:prstGeom>
        </p:spPr>
      </p:pic>
      <p:pic>
        <p:nvPicPr>
          <p:cNvPr id="10" name="Picture 7" descr="vtrans-logo.png">
            <a:extLst>
              <a:ext uri="{FF2B5EF4-FFF2-40B4-BE49-F238E27FC236}">
                <a16:creationId xmlns:a16="http://schemas.microsoft.com/office/drawing/2014/main" id="{0EDCD8AD-B417-477B-8336-77F78E11AA4C}"/>
              </a:ext>
            </a:extLst>
          </p:cNvPr>
          <p:cNvPicPr>
            <a:picLocks noChangeAspect="1"/>
          </p:cNvPicPr>
          <p:nvPr/>
        </p:nvPicPr>
        <p:blipFill>
          <a:blip r:embed="rId6">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803251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0897"/>
            <a:ext cx="8664677" cy="1143000"/>
          </a:xfrm>
        </p:spPr>
        <p:txBody>
          <a:bodyPr/>
          <a:lstStyle/>
          <a:p>
            <a:r>
              <a:rPr lang="en-US" dirty="0"/>
              <a:t>Existing Site Conditions</a:t>
            </a:r>
          </a:p>
        </p:txBody>
      </p:sp>
      <p:pic>
        <p:nvPicPr>
          <p:cNvPr id="14" name="Picture 13">
            <a:extLst>
              <a:ext uri="{FF2B5EF4-FFF2-40B4-BE49-F238E27FC236}">
                <a16:creationId xmlns:a16="http://schemas.microsoft.com/office/drawing/2014/main" id="{ECF506A5-AEB7-4A4F-9466-67AD673C60E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4" name="Picture 3">
            <a:extLst>
              <a:ext uri="{FF2B5EF4-FFF2-40B4-BE49-F238E27FC236}">
                <a16:creationId xmlns:a16="http://schemas.microsoft.com/office/drawing/2014/main" id="{99A19D3A-FCE2-4AA9-8E45-CC69CD05E29C}"/>
              </a:ext>
            </a:extLst>
          </p:cNvPr>
          <p:cNvPicPr>
            <a:picLocks noChangeAspect="1"/>
          </p:cNvPicPr>
          <p:nvPr/>
        </p:nvPicPr>
        <p:blipFill rotWithShape="1">
          <a:blip r:embed="rId4"/>
          <a:srcRect l="21745" r="15106"/>
          <a:stretch/>
        </p:blipFill>
        <p:spPr>
          <a:xfrm>
            <a:off x="4620637" y="1226707"/>
            <a:ext cx="3210016" cy="2450916"/>
          </a:xfrm>
          <a:prstGeom prst="rect">
            <a:avLst/>
          </a:prstGeom>
        </p:spPr>
      </p:pic>
      <p:pic>
        <p:nvPicPr>
          <p:cNvPr id="5" name="Picture 4">
            <a:extLst>
              <a:ext uri="{FF2B5EF4-FFF2-40B4-BE49-F238E27FC236}">
                <a16:creationId xmlns:a16="http://schemas.microsoft.com/office/drawing/2014/main" id="{35C0462E-026C-4671-A3EC-3E418976FD00}"/>
              </a:ext>
            </a:extLst>
          </p:cNvPr>
          <p:cNvPicPr>
            <a:picLocks noChangeAspect="1"/>
          </p:cNvPicPr>
          <p:nvPr/>
        </p:nvPicPr>
        <p:blipFill rotWithShape="1">
          <a:blip r:embed="rId5"/>
          <a:srcRect l="9346" r="13344"/>
          <a:stretch/>
        </p:blipFill>
        <p:spPr>
          <a:xfrm>
            <a:off x="1254493" y="1222230"/>
            <a:ext cx="3184861" cy="2455394"/>
          </a:xfrm>
          <a:prstGeom prst="rect">
            <a:avLst/>
          </a:prstGeom>
        </p:spPr>
      </p:pic>
      <p:pic>
        <p:nvPicPr>
          <p:cNvPr id="8" name="Picture 7">
            <a:extLst>
              <a:ext uri="{FF2B5EF4-FFF2-40B4-BE49-F238E27FC236}">
                <a16:creationId xmlns:a16="http://schemas.microsoft.com/office/drawing/2014/main" id="{6B05F248-29BC-491B-B9B0-246A298D725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711" r="20795" b="6728"/>
          <a:stretch/>
        </p:blipFill>
        <p:spPr>
          <a:xfrm>
            <a:off x="4620637" y="3815369"/>
            <a:ext cx="3215424" cy="2422359"/>
          </a:xfrm>
          <a:prstGeom prst="rect">
            <a:avLst/>
          </a:prstGeom>
        </p:spPr>
      </p:pic>
      <p:pic>
        <p:nvPicPr>
          <p:cNvPr id="10" name="Picture 9">
            <a:extLst>
              <a:ext uri="{FF2B5EF4-FFF2-40B4-BE49-F238E27FC236}">
                <a16:creationId xmlns:a16="http://schemas.microsoft.com/office/drawing/2014/main" id="{4C6CC6AD-50F8-4E32-87F1-BC44FC37ECE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397"/>
          <a:stretch/>
        </p:blipFill>
        <p:spPr>
          <a:xfrm>
            <a:off x="1254492" y="3815369"/>
            <a:ext cx="3184685" cy="2422359"/>
          </a:xfrm>
          <a:prstGeom prst="rect">
            <a:avLst/>
          </a:prstGeom>
        </p:spPr>
      </p:pic>
      <p:pic>
        <p:nvPicPr>
          <p:cNvPr id="16" name="Picture 7" descr="vtrans-logo.png">
            <a:extLst>
              <a:ext uri="{FF2B5EF4-FFF2-40B4-BE49-F238E27FC236}">
                <a16:creationId xmlns:a16="http://schemas.microsoft.com/office/drawing/2014/main" id="{BEA82526-3419-43B9-82BE-551ABEF63D30}"/>
              </a:ext>
            </a:extLst>
          </p:cNvPr>
          <p:cNvPicPr>
            <a:picLocks noChangeAspect="1"/>
          </p:cNvPicPr>
          <p:nvPr/>
        </p:nvPicPr>
        <p:blipFill>
          <a:blip r:embed="rId8">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0156612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3"/>
          <p:cNvSpPr>
            <a:spLocks noGrp="1"/>
          </p:cNvSpPr>
          <p:nvPr>
            <p:ph type="title"/>
          </p:nvPr>
        </p:nvSpPr>
        <p:spPr/>
        <p:txBody>
          <a:bodyPr/>
          <a:lstStyle/>
          <a:p>
            <a:r>
              <a:rPr lang="en-US" dirty="0"/>
              <a:t>Existing Site Conditions</a:t>
            </a:r>
          </a:p>
        </p:txBody>
      </p:sp>
      <p:sp>
        <p:nvSpPr>
          <p:cNvPr id="4099" name="Content Placeholder 4"/>
          <p:cNvSpPr>
            <a:spLocks noGrp="1"/>
          </p:cNvSpPr>
          <p:nvPr>
            <p:ph sz="quarter" idx="10"/>
          </p:nvPr>
        </p:nvSpPr>
        <p:spPr>
          <a:xfrm>
            <a:off x="457297" y="1600154"/>
            <a:ext cx="8174323" cy="4264618"/>
          </a:xfrm>
        </p:spPr>
        <p:txBody>
          <a:bodyPr/>
          <a:lstStyle/>
          <a:p>
            <a:r>
              <a:rPr lang="en-US" dirty="0"/>
              <a:t>340’ Long by 38’-9” Wide Bridge over the Deerfield River</a:t>
            </a:r>
          </a:p>
          <a:p>
            <a:pPr lvl="1"/>
            <a:r>
              <a:rPr lang="en-US" dirty="0"/>
              <a:t>2-105’ spans and 1-130’ span in the middle</a:t>
            </a:r>
          </a:p>
          <a:p>
            <a:r>
              <a:rPr lang="en-US" dirty="0"/>
              <a:t>Cast-in-place concrete abutments and piers</a:t>
            </a:r>
          </a:p>
          <a:p>
            <a:r>
              <a:rPr lang="en-US" dirty="0"/>
              <a:t>Curve at the east end</a:t>
            </a:r>
          </a:p>
          <a:p>
            <a:r>
              <a:rPr lang="en-US" dirty="0"/>
              <a:t>Town roads on either side</a:t>
            </a:r>
          </a:p>
          <a:p>
            <a:pPr lvl="1"/>
            <a:r>
              <a:rPr lang="en-US" dirty="0"/>
              <a:t>Phelps Lane to the west</a:t>
            </a:r>
          </a:p>
          <a:p>
            <a:pPr lvl="1"/>
            <a:r>
              <a:rPr lang="en-US" dirty="0"/>
              <a:t>Depot Street to the east</a:t>
            </a:r>
          </a:p>
          <a:p>
            <a:r>
              <a:rPr lang="en-US" dirty="0"/>
              <a:t>From last Inspection performed </a:t>
            </a:r>
            <a:r>
              <a:rPr lang="en-US"/>
              <a:t>in 2017:</a:t>
            </a:r>
            <a:endParaRPr lang="en-US" dirty="0"/>
          </a:p>
          <a:p>
            <a:pPr lvl="1"/>
            <a:r>
              <a:rPr lang="en-US" dirty="0"/>
              <a:t>Deck: 3 (Serious)</a:t>
            </a:r>
          </a:p>
          <a:p>
            <a:pPr lvl="1"/>
            <a:r>
              <a:rPr lang="en-US" dirty="0"/>
              <a:t>Superstructure: 4 (Poor)</a:t>
            </a:r>
          </a:p>
          <a:p>
            <a:pPr lvl="1"/>
            <a:r>
              <a:rPr lang="en-US" dirty="0"/>
              <a:t>Substructure: 6 (Satisfactory)</a:t>
            </a:r>
          </a:p>
        </p:txBody>
      </p:sp>
      <p:pic>
        <p:nvPicPr>
          <p:cNvPr id="4" name="Picture 3">
            <a:extLst>
              <a:ext uri="{FF2B5EF4-FFF2-40B4-BE49-F238E27FC236}">
                <a16:creationId xmlns:a16="http://schemas.microsoft.com/office/drawing/2014/main" id="{577D4319-47F0-4177-921A-6E20C5C269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5" name="Picture 7" descr="vtrans-logo.png">
            <a:extLst>
              <a:ext uri="{FF2B5EF4-FFF2-40B4-BE49-F238E27FC236}">
                <a16:creationId xmlns:a16="http://schemas.microsoft.com/office/drawing/2014/main" id="{DBAD0868-3EDE-49A7-934F-227C76D41FFE}"/>
              </a:ext>
            </a:extLst>
          </p:cNvPr>
          <p:cNvPicPr>
            <a:picLocks noChangeAspect="1"/>
          </p:cNvPicPr>
          <p:nvPr/>
        </p:nvPicPr>
        <p:blipFill>
          <a:blip r:embed="rId4">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9529951"/>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82F0E-0B19-4615-95A1-3FF6B1DA0F1F}"/>
              </a:ext>
            </a:extLst>
          </p:cNvPr>
          <p:cNvSpPr>
            <a:spLocks noGrp="1"/>
          </p:cNvSpPr>
          <p:nvPr>
            <p:ph type="title"/>
          </p:nvPr>
        </p:nvSpPr>
        <p:spPr/>
        <p:txBody>
          <a:bodyPr/>
          <a:lstStyle/>
          <a:p>
            <a:pPr algn="l"/>
            <a:r>
              <a:rPr lang="en-US" dirty="0"/>
              <a:t>Existing Site Conditions: Deck</a:t>
            </a:r>
          </a:p>
        </p:txBody>
      </p:sp>
      <p:pic>
        <p:nvPicPr>
          <p:cNvPr id="8" name="Picture 7" descr="vtrans-logo.png">
            <a:extLst>
              <a:ext uri="{FF2B5EF4-FFF2-40B4-BE49-F238E27FC236}">
                <a16:creationId xmlns:a16="http://schemas.microsoft.com/office/drawing/2014/main" id="{7C0B0235-E97A-4976-A3D6-E6E679224326}"/>
              </a:ext>
            </a:extLst>
          </p:cNvPr>
          <p:cNvPicPr>
            <a:picLocks noChangeAspect="1"/>
          </p:cNvPicPr>
          <p:nvPr/>
        </p:nvPicPr>
        <p:blipFill>
          <a:blip r:embed="rId3">
            <a:extLst>
              <a:ext uri="{28A0092B-C50C-407E-A947-70E740481C1C}">
                <a14:useLocalDpi xmlns:a14="http://schemas.microsoft.com/office/drawing/2010/main" val="0"/>
              </a:ext>
            </a:extLst>
          </a:blip>
          <a:srcRect l="4166" t="6931" b="8098"/>
          <a:stretch>
            <a:fillRect/>
          </a:stretch>
        </p:blipFill>
        <p:spPr bwMode="auto">
          <a:xfrm>
            <a:off x="6621524" y="6208244"/>
            <a:ext cx="11906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9965B33A-3B43-4E88-9F10-FEBA0978FB6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15904" b="-28979"/>
          <a:stretch/>
        </p:blipFill>
        <p:spPr>
          <a:xfrm>
            <a:off x="8095968" y="6269204"/>
            <a:ext cx="1048032" cy="592990"/>
          </a:xfrm>
          <a:prstGeom prst="rect">
            <a:avLst/>
          </a:prstGeom>
        </p:spPr>
      </p:pic>
      <p:pic>
        <p:nvPicPr>
          <p:cNvPr id="16" name="Picture 15">
            <a:extLst>
              <a:ext uri="{FF2B5EF4-FFF2-40B4-BE49-F238E27FC236}">
                <a16:creationId xmlns:a16="http://schemas.microsoft.com/office/drawing/2014/main" id="{60373D32-8F7E-4835-A9A2-D1F36B8EB45E}"/>
              </a:ext>
            </a:extLst>
          </p:cNvPr>
          <p:cNvPicPr>
            <a:picLocks noChangeAspect="1"/>
          </p:cNvPicPr>
          <p:nvPr/>
        </p:nvPicPr>
        <p:blipFill rotWithShape="1">
          <a:blip r:embed="rId5"/>
          <a:srcRect l="28293" r="-28293" b="6800"/>
          <a:stretch/>
        </p:blipFill>
        <p:spPr>
          <a:xfrm>
            <a:off x="609187" y="3784427"/>
            <a:ext cx="4327746" cy="2406811"/>
          </a:xfrm>
          <a:prstGeom prst="rect">
            <a:avLst/>
          </a:prstGeom>
        </p:spPr>
      </p:pic>
      <p:pic>
        <p:nvPicPr>
          <p:cNvPr id="17" name="Picture 16">
            <a:extLst>
              <a:ext uri="{FF2B5EF4-FFF2-40B4-BE49-F238E27FC236}">
                <a16:creationId xmlns:a16="http://schemas.microsoft.com/office/drawing/2014/main" id="{63BF35A8-3CEF-490E-BBB1-5A821A311840}"/>
              </a:ext>
            </a:extLst>
          </p:cNvPr>
          <p:cNvPicPr>
            <a:picLocks noChangeAspect="1"/>
          </p:cNvPicPr>
          <p:nvPr/>
        </p:nvPicPr>
        <p:blipFill rotWithShape="1">
          <a:blip r:embed="rId6"/>
          <a:srcRect b="9258"/>
          <a:stretch/>
        </p:blipFill>
        <p:spPr>
          <a:xfrm>
            <a:off x="609187" y="1258304"/>
            <a:ext cx="3103295" cy="2422358"/>
          </a:xfrm>
          <a:prstGeom prst="rect">
            <a:avLst/>
          </a:prstGeom>
        </p:spPr>
      </p:pic>
      <p:pic>
        <p:nvPicPr>
          <p:cNvPr id="18" name="Picture 17">
            <a:extLst>
              <a:ext uri="{FF2B5EF4-FFF2-40B4-BE49-F238E27FC236}">
                <a16:creationId xmlns:a16="http://schemas.microsoft.com/office/drawing/2014/main" id="{F860FC70-E2F7-45DB-9624-AC1990E7C45B}"/>
              </a:ext>
            </a:extLst>
          </p:cNvPr>
          <p:cNvPicPr>
            <a:picLocks noChangeAspect="1"/>
          </p:cNvPicPr>
          <p:nvPr/>
        </p:nvPicPr>
        <p:blipFill rotWithShape="1">
          <a:blip r:embed="rId7"/>
          <a:srcRect t="5639" b="10666"/>
          <a:stretch/>
        </p:blipFill>
        <p:spPr>
          <a:xfrm>
            <a:off x="3838024" y="3787433"/>
            <a:ext cx="5239247" cy="2403806"/>
          </a:xfrm>
          <a:prstGeom prst="rect">
            <a:avLst/>
          </a:prstGeom>
        </p:spPr>
      </p:pic>
      <p:pic>
        <p:nvPicPr>
          <p:cNvPr id="19" name="Picture 18">
            <a:extLst>
              <a:ext uri="{FF2B5EF4-FFF2-40B4-BE49-F238E27FC236}">
                <a16:creationId xmlns:a16="http://schemas.microsoft.com/office/drawing/2014/main" id="{F980AF09-4C33-4088-8C60-0A2F89D54FD6}"/>
              </a:ext>
            </a:extLst>
          </p:cNvPr>
          <p:cNvPicPr>
            <a:picLocks noChangeAspect="1"/>
          </p:cNvPicPr>
          <p:nvPr/>
        </p:nvPicPr>
        <p:blipFill rotWithShape="1">
          <a:blip r:embed="rId8"/>
          <a:srcRect l="6314" b="9258"/>
          <a:stretch/>
        </p:blipFill>
        <p:spPr>
          <a:xfrm>
            <a:off x="3838025" y="1258303"/>
            <a:ext cx="5239247" cy="2422360"/>
          </a:xfrm>
          <a:prstGeom prst="rect">
            <a:avLst/>
          </a:prstGeom>
        </p:spPr>
      </p:pic>
    </p:spTree>
    <p:extLst>
      <p:ext uri="{BB962C8B-B14F-4D97-AF65-F5344CB8AC3E}">
        <p14:creationId xmlns:p14="http://schemas.microsoft.com/office/powerpoint/2010/main" val="2710183885"/>
      </p:ext>
    </p:extLst>
  </p:cSld>
  <p:clrMapOvr>
    <a:masterClrMapping/>
  </p:clrMapOvr>
  <p:transition>
    <p:fade/>
  </p:transition>
</p:sld>
</file>

<file path=ppt/theme/theme1.xml><?xml version="1.0" encoding="utf-8"?>
<a:theme xmlns:a="http://schemas.openxmlformats.org/drawingml/2006/main" name="Title and cont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sz="1600" b="1" dirty="0" smtClean="0">
            <a:solidFill>
              <a:schemeClr val="bg1"/>
            </a:solidFill>
            <a:latin typeface="Segoe UI" panose="020B0502040204020203" pitchFamily="34" charset="0"/>
            <a:ea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Readsboro_Updated_Powerpoint" id="{4891A385-316D-408A-B5AF-6919571E7A97}" vid="{B61952C0-FD7C-491A-8654-AADDB5953D1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documentManagement>
    <_dlc_DocId xmlns="03005d8e-30b7-42f6-8719-aed6e4a72f4d">Y363RYWKU4EF-888159868-11734</_dlc_DocId>
    <_dlc_DocIdUrl xmlns="03005d8e-30b7-42f6-8719-aed6e4a72f4d">
      <Url>https://vermontgov.sharepoint.com/sites/VTRANS/e/structuresconsultants/vhb/_layouts/15/DocIdRedir.aspx?ID=Y363RYWKU4EF-888159868-11734</Url>
      <Description>Y363RYWKU4EF-888159868-11734</Description>
    </_dlc_DocIdUrl>
  </documentManagement>
</p:properties>
</file>

<file path=customXml/item2.xml><?xml version="1.0" encoding="utf-8"?>
<p:properties xmlns:p="http://schemas.microsoft.com/office/2006/metadata/properties" xmlns:xsi="http://www.w3.org/2001/XMLSchema-instance">
  <documentManagement>
    <_dlc_DocId xmlns="22ec0dd7-095b-41f2-b8b8-a624496b8c6b">E23TXWV46JPD-525374251-1261</_dlc_DocId>
    <_dlc_DocIdUrl xmlns="22ec0dd7-095b-41f2-b8b8-a624496b8c6b">
      <Url>https://outside.vermont.gov/agency/VTRANS/external/Projects/_layouts/15/DocIdRedir.aspx?ID=E23TXWV46JPD-525374251-1261</Url>
      <Description>E23TXWV46JPD-525374251-1261</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ct:contentTypeSchema xmlns:ct="http://schemas.microsoft.com/office/2006/metadata/contentType" xmlns:ma="http://schemas.microsoft.com/office/2006/metadata/properties/metaAttributes" ct:_="" ma:_="" ma:contentTypeName="Document" ma:contentTypeID="0x01010065501FBAA2CA5848B9D6693E0E6EACAE" ma:contentTypeVersion="8" ma:contentTypeDescription="Create a new document." ma:contentTypeScope="" ma:versionID="b7541eb14e55b02a12d3214d3cf23370">
  <xsd:schema xmlns:xsd="http://www.w3.org/2001/XMLSchema" xmlns:xs="http://www.w3.org/2001/XMLSchema" xmlns:p="http://schemas.microsoft.com/office/2006/metadata/properties" xmlns:ns2="22ec0dd7-095b-41f2-b8b8-a624496b8c6b" targetNamespace="http://schemas.microsoft.com/office/2006/metadata/properties" ma:root="true" ma:fieldsID="62996f6ca342021922f68366333ff1b7" ns2:_="">
    <xsd:import namespace="22ec0dd7-095b-41f2-b8b8-a624496b8c6b"/>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ec0dd7-095b-41f2-b8b8-a624496b8c6b"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97CE3C-6ABB-408B-A5C0-9D03928A4EA6}">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0297CE3C-6ABB-408B-A5C0-9D03928A4EA6}"/>
</file>

<file path=customXml/itemProps3.xml><?xml version="1.0" encoding="utf-8"?>
<ds:datastoreItem xmlns:ds="http://schemas.openxmlformats.org/officeDocument/2006/customXml" ds:itemID="{0DC392B4-A44E-41D5-9C95-A945CAB30BDA}"/>
</file>

<file path=customXml/itemProps4.xml><?xml version="1.0" encoding="utf-8"?>
<ds:datastoreItem xmlns:ds="http://schemas.openxmlformats.org/officeDocument/2006/customXml" ds:itemID="{4C5096A3-1392-418D-8214-262550B6E742}"/>
</file>

<file path=customXml/itemProps5.xml><?xml version="1.0" encoding="utf-8"?>
<ds:datastoreItem xmlns:ds="http://schemas.openxmlformats.org/officeDocument/2006/customXml" ds:itemID="{3DAC7A77-78C4-439A-AB0C-3BEF353F30E8}"/>
</file>

<file path=docProps/app.xml><?xml version="1.0" encoding="utf-8"?>
<Properties xmlns="http://schemas.openxmlformats.org/officeDocument/2006/extended-properties" xmlns:vt="http://schemas.openxmlformats.org/officeDocument/2006/docPropsVTypes">
  <Template/>
  <TotalTime>2152</TotalTime>
  <Words>859</Words>
  <Application>Microsoft Office PowerPoint</Application>
  <PresentationFormat>On-screen Show (4:3)</PresentationFormat>
  <Paragraphs>173</Paragraphs>
  <Slides>37</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Segoe UI</vt:lpstr>
      <vt:lpstr>Segoe UI Semibold</vt:lpstr>
      <vt:lpstr>Segoe UI Semilight</vt:lpstr>
      <vt:lpstr>Wingdings</vt:lpstr>
      <vt:lpstr>Title and content</vt:lpstr>
      <vt:lpstr>PowerPoint Presentation</vt:lpstr>
      <vt:lpstr>Meeting with you today</vt:lpstr>
      <vt:lpstr>Meeting Overview</vt:lpstr>
      <vt:lpstr>Project Objectives</vt:lpstr>
      <vt:lpstr>VTrans Project Development Process</vt:lpstr>
      <vt:lpstr>Existing Conditions - Bridge Location</vt:lpstr>
      <vt:lpstr>Existing Site Conditions</vt:lpstr>
      <vt:lpstr>Existing Site Conditions</vt:lpstr>
      <vt:lpstr>Existing Site Conditions: Deck</vt:lpstr>
      <vt:lpstr>Existing Conditions: Superstructure</vt:lpstr>
      <vt:lpstr>Existing Site Conditions: Substructure</vt:lpstr>
      <vt:lpstr>Existing Site Conditions</vt:lpstr>
      <vt:lpstr>Proposed Bridge</vt:lpstr>
      <vt:lpstr>Proposed Bridge</vt:lpstr>
      <vt:lpstr>Project Limits</vt:lpstr>
      <vt:lpstr>Proposed Bridge</vt:lpstr>
      <vt:lpstr>Proposed Bridge</vt:lpstr>
      <vt:lpstr>Proposed Bridge</vt:lpstr>
      <vt:lpstr>Proposed Bridge</vt:lpstr>
      <vt:lpstr>Proposed Bridge- Retaining Walls</vt:lpstr>
      <vt:lpstr>PowerPoint Presentation</vt:lpstr>
      <vt:lpstr>PowerPoint Presentation</vt:lpstr>
      <vt:lpstr>Traffic Control- Overview</vt:lpstr>
      <vt:lpstr>Traffic Control During Construction: PHASE 1A</vt:lpstr>
      <vt:lpstr>Traffic Control During Construction: PHASE 1B</vt:lpstr>
      <vt:lpstr>Traffic Control During Construction: PHASE 1B</vt:lpstr>
      <vt:lpstr>Traffic Control During Construction: PHASE 1B</vt:lpstr>
      <vt:lpstr>Traffic Control During Construction: PHASE 1B</vt:lpstr>
      <vt:lpstr>Traffic Control During Construction: PHASE 2 DEMOLITION</vt:lpstr>
      <vt:lpstr>Traffic Control During Construction: PHASE 2A</vt:lpstr>
      <vt:lpstr>Traffic Control During Construction: PHASE 2B</vt:lpstr>
      <vt:lpstr>Traffic Control During Construction: PHASE 2B</vt:lpstr>
      <vt:lpstr>Traffic Control During Construction: PHASE 2C</vt:lpstr>
      <vt:lpstr>Traffic Control- Detour</vt:lpstr>
      <vt:lpstr>Traffic Control-Detour</vt:lpstr>
      <vt:lpstr>Schedule</vt:lpstr>
      <vt:lpstr>PowerPoint Presentation</vt:lpstr>
    </vt:vector>
  </TitlesOfParts>
  <Company>Vanasse Hangen Brustlin,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Ooms, Megan</dc:creator>
  <cp:lastModifiedBy>Burbank, Scott</cp:lastModifiedBy>
  <cp:revision>127</cp:revision>
  <dcterms:created xsi:type="dcterms:W3CDTF">2018-02-20T13:55:37Z</dcterms:created>
  <dcterms:modified xsi:type="dcterms:W3CDTF">2018-03-26T17:36:43Z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0x01010065501FBAA2CA5848B9D6693E0E6EACAE</vt:lpwstr>
  </property>
  <property fmtid="{D5CDD505-2E9C-101B-9397-08002B2CF9AE}" pid="3" name="_dlc_DocIdItemGuid">
    <vt:lpwstr>07dd9ceb-a307-4e53-b668-e620007f9882</vt:lpwstr>
  </property>
</Properties>
</file>